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600" b="1" strike="noStrike" spc="-1">
                <a:solidFill>
                  <a:srgbClr val="F24942"/>
                </a:solidFill>
                <a:latin typeface="Proxima Nova Rg"/>
              </a:defRPr>
            </a:pPr>
            <a:r>
              <a:rPr lang="ru-RU" sz="1600" b="1" strike="noStrike" spc="-1">
                <a:solidFill>
                  <a:srgbClr val="F24942"/>
                </a:solidFill>
                <a:latin typeface="Proxima Nova Rg"/>
              </a:rPr>
              <a:t>НМЦ (млн ₽)</a:t>
            </a:r>
          </a:p>
        </c:rich>
      </c:tx>
      <c:layout>
        <c:manualLayout>
          <c:xMode val="edge"/>
          <c:yMode val="edge"/>
          <c:x val="0.38363003350193797"/>
          <c:y val="8.4251357641582605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4568087761939202E-2"/>
          <c:y val="0.255391776570985"/>
          <c:w val="0.95086382447612205"/>
          <c:h val="0.60124127230411195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НМЦ (млн ₽)</c:v>
                </c:pt>
              </c:strCache>
            </c:strRef>
          </c:tx>
          <c:spPr>
            <a:ln w="28440" cap="rnd">
              <a:solidFill>
                <a:srgbClr val="F24942"/>
              </a:solidFill>
              <a:round/>
            </a:ln>
          </c:spPr>
          <c:marker>
            <c:symbol val="circle"/>
            <c:size val="6"/>
            <c:spPr>
              <a:solidFill>
                <a:srgbClr val="F24942"/>
              </a:solidFill>
            </c:spPr>
          </c:marker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</c:dPt>
          <c:dLbls>
            <c:dLbl>
              <c:idx val="3"/>
              <c:layout>
                <c:manualLayout>
                  <c:x val="-7.3021623560780097E-2"/>
                  <c:y val="-7.6978910926595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4"/>
              <c:layout>
                <c:manualLayout>
                  <c:x val="-7.9785395711782794E-2"/>
                  <c:y val="-0.1004597286971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5"/>
              <c:layout>
                <c:manualLayout>
                  <c:x val="-8.7219218242244004E-2"/>
                  <c:y val="-0.167630364811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7"/>
              <c:layout>
                <c:manualLayout>
                  <c:x val="-6.1539432862805299E-3"/>
                  <c:y val="-0.1315123203497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numFmt formatCode="#,##0" sourceLinked="0"/>
            <c:txPr>
              <a:bodyPr wrap="square"/>
              <a:lstStyle/>
              <a:p>
                <a:pPr>
                  <a:defRPr sz="1400" b="0" strike="noStrike" spc="-1">
                    <a:solidFill>
                      <a:srgbClr val="343846"/>
                    </a:solidFill>
                    <a:latin typeface="Proxima Nova Rg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5759</c:v>
                </c:pt>
                <c:pt idx="1">
                  <c:v>37634</c:v>
                </c:pt>
                <c:pt idx="2">
                  <c:v>49356</c:v>
                </c:pt>
                <c:pt idx="3">
                  <c:v>63202</c:v>
                </c:pt>
                <c:pt idx="4">
                  <c:v>127746</c:v>
                </c:pt>
                <c:pt idx="5">
                  <c:v>149634</c:v>
                </c:pt>
                <c:pt idx="6">
                  <c:v>395100</c:v>
                </c:pt>
                <c:pt idx="7">
                  <c:v>216542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67061632"/>
        <c:axId val="67125632"/>
      </c:lineChart>
      <c:catAx>
        <c:axId val="6706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E0E6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79819C"/>
                </a:solidFill>
                <a:latin typeface="Proxima Nova Rg"/>
              </a:defRPr>
            </a:pPr>
            <a:endParaRPr lang="ru-RU"/>
          </a:p>
        </c:txPr>
        <c:crossAx val="67125632"/>
        <c:crosses val="autoZero"/>
        <c:auto val="1"/>
        <c:lblAlgn val="ctr"/>
        <c:lblOffset val="100"/>
        <c:noMultiLvlLbl val="0"/>
      </c:catAx>
      <c:valAx>
        <c:axId val="67125632"/>
        <c:scaling>
          <c:orientation val="minMax"/>
        </c:scaling>
        <c:delete val="1"/>
        <c:axPos val="l"/>
        <c:majorGridlines>
          <c:spPr>
            <a:ln w="9360">
              <a:solidFill>
                <a:srgbClr val="DEE0E6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crossAx val="6706163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sz="1600" b="1" strike="noStrike" spc="-1">
                <a:solidFill>
                  <a:srgbClr val="F24942"/>
                </a:solidFill>
                <a:latin typeface="Proxima Nova Rg"/>
              </a:defRPr>
            </a:pPr>
            <a:r>
              <a:rPr sz="1600" b="1" strike="noStrike" spc="-1">
                <a:solidFill>
                  <a:srgbClr val="F24942"/>
                </a:solidFill>
                <a:latin typeface="Proxima Nova Rg"/>
              </a:rPr>
              <a:t>КОЛИЧЕСТВО ЗАЯВОК (шт.)</a:t>
            </a:r>
          </a:p>
        </c:rich>
      </c:tx>
      <c:layout>
        <c:manualLayout>
          <c:xMode val="edge"/>
          <c:yMode val="edge"/>
          <c:x val="0.25605990934769801"/>
          <c:y val="7.8820791311093902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4568087761939202E-2"/>
          <c:y val="0.255391776570985"/>
          <c:w val="0.95086382447612205"/>
          <c:h val="0.60124127230411195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ЗАЯВОК (шт.)</c:v>
                </c:pt>
              </c:strCache>
            </c:strRef>
          </c:tx>
          <c:spPr>
            <a:ln w="28440" cap="rnd">
              <a:solidFill>
                <a:srgbClr val="F24942"/>
              </a:solidFill>
              <a:round/>
            </a:ln>
          </c:spPr>
          <c:marker>
            <c:symbol val="circle"/>
            <c:size val="6"/>
            <c:spPr>
              <a:solidFill>
                <a:srgbClr val="F24942"/>
              </a:solidFill>
            </c:spPr>
          </c:marker>
          <c:dPt>
            <c:idx val="3"/>
            <c:bubble3D val="0"/>
          </c:dPt>
          <c:dPt>
            <c:idx val="4"/>
            <c:bubble3D val="0"/>
          </c:dPt>
          <c:dLbls>
            <c:dLbl>
              <c:idx val="3"/>
              <c:layout>
                <c:manualLayout>
                  <c:x val="-8.6926207960358604E-2"/>
                  <c:y val="-7.6978985217738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4"/>
              <c:layout>
                <c:manualLayout>
                  <c:x val="-0.119181580825604"/>
                  <c:y val="-7.3089918038898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numFmt formatCode="#,##0" sourceLinked="0"/>
            <c:txPr>
              <a:bodyPr wrap="square"/>
              <a:lstStyle/>
              <a:p>
                <a:pPr>
                  <a:defRPr sz="1400" b="0" strike="noStrike" spc="-1">
                    <a:solidFill>
                      <a:srgbClr val="343846"/>
                    </a:solidFill>
                    <a:latin typeface="Proxima Nova Rg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847</c:v>
                </c:pt>
                <c:pt idx="1">
                  <c:v>3944</c:v>
                </c:pt>
                <c:pt idx="2">
                  <c:v>7633</c:v>
                </c:pt>
                <c:pt idx="3">
                  <c:v>15699</c:v>
                </c:pt>
                <c:pt idx="4">
                  <c:v>54573</c:v>
                </c:pt>
                <c:pt idx="5">
                  <c:v>74678</c:v>
                </c:pt>
                <c:pt idx="6">
                  <c:v>77382</c:v>
                </c:pt>
                <c:pt idx="7">
                  <c:v>118510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0778112"/>
        <c:axId val="30779648"/>
      </c:lineChart>
      <c:catAx>
        <c:axId val="3077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E0E6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79819C"/>
                </a:solidFill>
                <a:latin typeface="Proxima Nova Rg"/>
              </a:defRPr>
            </a:pPr>
            <a:endParaRPr lang="ru-RU"/>
          </a:p>
        </c:txPr>
        <c:crossAx val="30779648"/>
        <c:crosses val="autoZero"/>
        <c:auto val="1"/>
        <c:lblAlgn val="ctr"/>
        <c:lblOffset val="100"/>
        <c:noMultiLvlLbl val="0"/>
      </c:catAx>
      <c:valAx>
        <c:axId val="30779648"/>
        <c:scaling>
          <c:orientation val="minMax"/>
        </c:scaling>
        <c:delete val="1"/>
        <c:axPos val="l"/>
        <c:majorGridlines>
          <c:spPr>
            <a:ln w="9360">
              <a:solidFill>
                <a:srgbClr val="DEE0E6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crossAx val="307781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sz="1600" b="1" strike="noStrike" spc="-1">
                <a:solidFill>
                  <a:srgbClr val="F24942"/>
                </a:solidFill>
                <a:latin typeface="Proxima Nova Rg"/>
              </a:defRPr>
            </a:pPr>
            <a:r>
              <a:rPr sz="1600" b="1" strike="noStrike" spc="-1">
                <a:solidFill>
                  <a:srgbClr val="F24942"/>
                </a:solidFill>
                <a:latin typeface="Proxima Nova Rg"/>
              </a:rPr>
              <a:t>КОЛИЧЕСТВО ТОРГОВ (шт.)</a:t>
            </a:r>
          </a:p>
        </c:rich>
      </c:tx>
      <c:layout>
        <c:manualLayout>
          <c:xMode val="edge"/>
          <c:yMode val="edge"/>
          <c:x val="0.25605990934769801"/>
          <c:y val="7.8820791311093902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4568087761939202E-2"/>
          <c:y val="0.255391776570985"/>
          <c:w val="0.95086382447612205"/>
          <c:h val="0.60124127230411195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ТОРГОВ (шт.)</c:v>
                </c:pt>
              </c:strCache>
            </c:strRef>
          </c:tx>
          <c:spPr>
            <a:ln w="28440" cap="rnd">
              <a:solidFill>
                <a:srgbClr val="F24942"/>
              </a:solidFill>
              <a:round/>
            </a:ln>
          </c:spPr>
          <c:marker>
            <c:symbol val="circle"/>
            <c:size val="6"/>
            <c:spPr>
              <a:solidFill>
                <a:srgbClr val="F24942"/>
              </a:solidFill>
            </c:spPr>
          </c:marker>
          <c:dPt>
            <c:idx val="3"/>
            <c:bubble3D val="0"/>
          </c:dPt>
          <c:dPt>
            <c:idx val="4"/>
            <c:bubble3D val="0"/>
          </c:dPt>
          <c:dLbls>
            <c:dLbl>
              <c:idx val="3"/>
              <c:layout>
                <c:manualLayout>
                  <c:x val="-8.6926207960358604E-2"/>
                  <c:y val="-7.6978985217738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4"/>
              <c:layout>
                <c:manualLayout>
                  <c:x val="-0.119181580825604"/>
                  <c:y val="-7.3089918038898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numFmt formatCode="#,##0" sourceLinked="0"/>
            <c:txPr>
              <a:bodyPr wrap="square"/>
              <a:lstStyle/>
              <a:p>
                <a:pPr>
                  <a:defRPr sz="1400" b="0" strike="noStrike" spc="-1">
                    <a:solidFill>
                      <a:srgbClr val="343846"/>
                    </a:solidFill>
                    <a:latin typeface="Proxima Nova Rg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868</c:v>
                </c:pt>
                <c:pt idx="1">
                  <c:v>4822</c:v>
                </c:pt>
                <c:pt idx="2">
                  <c:v>10344</c:v>
                </c:pt>
                <c:pt idx="3">
                  <c:v>24685</c:v>
                </c:pt>
                <c:pt idx="4">
                  <c:v>47527</c:v>
                </c:pt>
                <c:pt idx="5">
                  <c:v>59401</c:v>
                </c:pt>
                <c:pt idx="6">
                  <c:v>66873</c:v>
                </c:pt>
                <c:pt idx="7">
                  <c:v>89723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0798208"/>
        <c:axId val="30799744"/>
      </c:lineChart>
      <c:catAx>
        <c:axId val="3079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EE0E6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79819C"/>
                </a:solidFill>
                <a:latin typeface="Proxima Nova Rg"/>
              </a:defRPr>
            </a:pPr>
            <a:endParaRPr lang="ru-RU"/>
          </a:p>
        </c:txPr>
        <c:crossAx val="30799744"/>
        <c:crosses val="autoZero"/>
        <c:auto val="1"/>
        <c:lblAlgn val="ctr"/>
        <c:lblOffset val="100"/>
        <c:noMultiLvlLbl val="0"/>
      </c:catAx>
      <c:valAx>
        <c:axId val="30799744"/>
        <c:scaling>
          <c:orientation val="minMax"/>
        </c:scaling>
        <c:delete val="1"/>
        <c:axPos val="l"/>
        <c:majorGridlines>
          <c:spPr>
            <a:ln w="9360">
              <a:solidFill>
                <a:srgbClr val="DEE0E6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crossAx val="3079820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9932859657128003"/>
          <c:y val="0.20641007090146099"/>
          <c:w val="0.418030115377094"/>
          <c:h val="0.5697438865576619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торгов %</c:v>
                </c:pt>
              </c:strCache>
            </c:strRef>
          </c:tx>
          <c:spPr>
            <a:solidFill>
              <a:srgbClr val="F5634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DBE1E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bubble3D val="0"/>
            <c:spPr>
              <a:solidFill>
                <a:srgbClr val="738A96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bubble3D val="0"/>
            <c:explosion val="13"/>
            <c:spPr>
              <a:solidFill>
                <a:srgbClr val="F24942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5"/>
            <c:bubble3D val="0"/>
            <c:spPr>
              <a:solidFill>
                <a:srgbClr val="0291A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6"/>
            <c:bubble3D val="0"/>
            <c:spPr>
              <a:solidFill>
                <a:srgbClr val="A6A6A6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7"/>
            <c:bubble3D val="0"/>
            <c:spPr>
              <a:solidFill>
                <a:srgbClr val="323D43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</c:dLbl>
            <c:dLbl>
              <c:idx val="6"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</c:dLbl>
            <c:dLbl>
              <c:idx val="7"/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</c:dLbl>
            <c:numFmt formatCode="0.00%" sourceLinked="0"/>
            <c:txPr>
              <a:bodyPr wrap="square"/>
              <a:lstStyle/>
              <a:p>
                <a:pPr>
                  <a:defRPr sz="1197" b="0" strike="noStrike" spc="-1">
                    <a:solidFill>
                      <a:srgbClr val="6E7794"/>
                    </a:solidFill>
                    <a:latin typeface="Proxima Nova Rg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</c:dLbls>
          <c:cat>
            <c:strRef>
              <c:f>categories</c:f>
              <c:strCache>
                <c:ptCount val="8"/>
                <c:pt idx="0">
                  <c:v>АО "АГЗ РТ"</c:v>
                </c:pt>
                <c:pt idx="1">
                  <c:v>АО "ЕЭТП"</c:v>
                </c:pt>
                <c:pt idx="2">
                  <c:v>АО "РАД"</c:v>
                </c:pt>
                <c:pt idx="3">
                  <c:v>АО "Сбербанк-АСТ"</c:v>
                </c:pt>
                <c:pt idx="4">
                  <c:v>РТС-тендер</c:v>
                </c:pt>
                <c:pt idx="5">
                  <c:v>ЭТП Газпромбанк</c:v>
                </c:pt>
                <c:pt idx="6">
                  <c:v>ЭТП Фабрикант</c:v>
                </c:pt>
                <c:pt idx="7">
                  <c:v>ЭТП ТЭК-Торг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10271</c:v>
                </c:pt>
                <c:pt idx="1">
                  <c:v>78981</c:v>
                </c:pt>
                <c:pt idx="2">
                  <c:v>21465</c:v>
                </c:pt>
                <c:pt idx="3">
                  <c:v>71136</c:v>
                </c:pt>
                <c:pt idx="4">
                  <c:v>78134</c:v>
                </c:pt>
                <c:pt idx="5">
                  <c:v>2925</c:v>
                </c:pt>
                <c:pt idx="6">
                  <c:v>4714</c:v>
                </c:pt>
                <c:pt idx="7">
                  <c:v>4166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2.2664922839637499E-2"/>
          <c:y val="0.83209446084529204"/>
          <c:w val="0.89947976712195599"/>
          <c:h val="0.1525921266551850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6E7794"/>
              </a:solidFill>
              <a:latin typeface="Proxima Nova Rg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Для перемещения страницы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9EC782F-EDB0-413D-A563-526E03C8FCC9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429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456F0CA-ACCF-4633-AA01-DF4926AE7F0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8B273E-E6BE-4691-8173-253FB90D669F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518112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46120" y="2210040"/>
            <a:ext cx="518112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201120" y="193140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46120" y="221004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3201120" y="221004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166824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8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298240" y="1931400"/>
            <a:ext cx="166824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8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050360" y="1931400"/>
            <a:ext cx="166824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8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46120" y="2210040"/>
            <a:ext cx="166824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8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298240" y="2210040"/>
            <a:ext cx="166824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8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4050360" y="2210040"/>
            <a:ext cx="166824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85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46120" y="1742040"/>
            <a:ext cx="518112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518112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769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252828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201120" y="1931400"/>
            <a:ext cx="252828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201120" y="1931400"/>
            <a:ext cx="252828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46120" y="221004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252828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845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201120" y="193140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201120" y="221004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46120" y="193140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201120" y="1931400"/>
            <a:ext cx="252828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64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46120" y="2210040"/>
            <a:ext cx="5181120" cy="25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556" lnSpcReduction="10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ОБРАЗЕЦ ЗАГОЛОВКА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pic>
        <p:nvPicPr>
          <p:cNvPr id="3" name="Рисунок 5"/>
          <p:cNvPicPr/>
          <p:nvPr/>
        </p:nvPicPr>
        <p:blipFill>
          <a:blip r:embed="rId14"/>
          <a:stretch/>
        </p:blipFill>
        <p:spPr>
          <a:xfrm>
            <a:off x="11057760" y="6270840"/>
            <a:ext cx="911880" cy="384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gif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mailto:info@rts-tender.ru" TargetMode="External"/><Relationship Id="rId7" Type="http://schemas.openxmlformats.org/officeDocument/2006/relationships/hyperlink" Target="https://vk.com/rtstender" TargetMode="External"/><Relationship Id="rId2" Type="http://schemas.openxmlformats.org/officeDocument/2006/relationships/hyperlink" Target="mailto:otvet@rts-tender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hyperlink" Target="https://t.me/rtstenderinfo" TargetMode="External"/><Relationship Id="rId10" Type="http://schemas.openxmlformats.org/officeDocument/2006/relationships/image" Target="../media/image62.png"/><Relationship Id="rId4" Type="http://schemas.openxmlformats.org/officeDocument/2006/relationships/hyperlink" Target="http://www.rts-tender.ru/" TargetMode="External"/><Relationship Id="rId9" Type="http://schemas.openxmlformats.org/officeDocument/2006/relationships/hyperlink" Target="https://zen.yandex.ru/id/6229d10e777e8d34f2e647d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orgi.gov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62240" y="2853720"/>
            <a:ext cx="6743160" cy="114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000" b="0" strike="noStrike" cap="all" spc="-1">
                <a:solidFill>
                  <a:srgbClr val="FFFFFF"/>
                </a:solidFill>
                <a:latin typeface="Proxima Nova Lt"/>
                <a:ea typeface="Arial Unicode MS"/>
              </a:rPr>
              <a:t>Имущественные</a:t>
            </a:r>
            <a:r>
              <a:rPr sz="4000"/>
              <a:t/>
            </a:r>
            <a:br>
              <a:rPr sz="4000"/>
            </a:br>
            <a:r>
              <a:rPr lang="ru-RU" sz="4000" b="0" strike="noStrike" cap="all" spc="-1">
                <a:solidFill>
                  <a:srgbClr val="FFFFFF"/>
                </a:solidFill>
                <a:latin typeface="Proxima Nova Lt"/>
                <a:ea typeface="Arial Unicode MS"/>
              </a:rPr>
              <a:t>торги</a:t>
            </a:r>
            <a:r>
              <a:rPr lang="en-US" sz="4000" b="0" strike="noStrike" cap="all" spc="-1">
                <a:solidFill>
                  <a:srgbClr val="FFFFFF"/>
                </a:solidFill>
                <a:latin typeface="Proxima Nova Lt"/>
                <a:ea typeface="Arial Unicode MS"/>
              </a:rPr>
              <a:t> </a:t>
            </a:r>
            <a:r>
              <a:rPr lang="ru-RU" sz="4000" b="0" strike="noStrike" cap="all" spc="-1">
                <a:solidFill>
                  <a:srgbClr val="FFFFFF"/>
                </a:solidFill>
                <a:latin typeface="Proxima Nova Lt"/>
                <a:ea typeface="Arial Unicode MS"/>
              </a:rPr>
              <a:t>в электронной форме</a:t>
            </a:r>
            <a:endParaRPr lang="ru-RU" sz="40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62240" y="4287600"/>
            <a:ext cx="5517360" cy="851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794" lnSpcReduction="10000"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cap="all" spc="-1">
                <a:solidFill>
                  <a:srgbClr val="FFFFFF"/>
                </a:solidFill>
                <a:latin typeface="Proxima Nova Lt"/>
                <a:ea typeface="Arial Unicode MS"/>
              </a:rPr>
              <a:t>(ПРАВО РАЗМЕЩЕНИЯ нестационарных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cap="all" spc="-1">
                <a:solidFill>
                  <a:srgbClr val="FFFFFF"/>
                </a:solidFill>
                <a:latin typeface="Proxima Nova Lt"/>
                <a:ea typeface="Arial Unicode MS"/>
              </a:rPr>
              <a:t>ТОРГОВых ОБЪЕКТов)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Прямоугольник 1"/>
          <p:cNvSpPr/>
          <p:nvPr/>
        </p:nvSpPr>
        <p:spPr>
          <a:xfrm>
            <a:off x="2266200" y="536760"/>
            <a:ext cx="198360" cy="586080"/>
          </a:xfrm>
          <a:prstGeom prst="rect">
            <a:avLst/>
          </a:prstGeom>
          <a:solidFill>
            <a:srgbClr val="F56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ВИДЫ РЕГИСТРАЦИИ, ПРАВА И ПОЛНОМОЧИЯ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66" name="Заголовок 1"/>
          <p:cNvSpPr/>
          <p:nvPr/>
        </p:nvSpPr>
        <p:spPr>
          <a:xfrm>
            <a:off x="349920" y="3777840"/>
            <a:ext cx="10465920" cy="6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СРОКИ ПОЛУЧЕНИЯ:</a:t>
            </a: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7" name="Прямоугольник 4"/>
          <p:cNvSpPr/>
          <p:nvPr/>
        </p:nvSpPr>
        <p:spPr>
          <a:xfrm>
            <a:off x="1201320" y="4614840"/>
            <a:ext cx="1018872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Proxima Nova Rg"/>
              </a:rPr>
              <a:t>По регламенту </a:t>
            </a: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– до 3 раб. дней,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Proxima Nova Rg"/>
              </a:rPr>
              <a:t>На практике </a:t>
            </a: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– </a:t>
            </a:r>
            <a:r>
              <a:rPr lang="ru-RU" sz="1800" b="0" strike="noStrike" spc="-1">
                <a:solidFill>
                  <a:schemeClr val="dk2"/>
                </a:solidFill>
                <a:latin typeface="Proxima Nova Rg"/>
              </a:rPr>
              <a:t>до 24 ч.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Есть ускоренная бесплатная регистрация (в течение 1 часа с момента подачи заявления). Нужно обратиться в контакт-центр по тел. 8 499 653-77-00.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268" name="Прямая соединительная линия 8"/>
          <p:cNvCxnSpPr/>
          <p:nvPr/>
        </p:nvCxnSpPr>
        <p:spPr>
          <a:xfrm>
            <a:off x="0" y="4295160"/>
            <a:ext cx="610092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cxnSp>
        <p:nvCxnSpPr>
          <p:cNvPr id="269" name="Прямая соединительная линия 13"/>
          <p:cNvCxnSpPr/>
          <p:nvPr/>
        </p:nvCxnSpPr>
        <p:spPr>
          <a:xfrm>
            <a:off x="0" y="793800"/>
            <a:ext cx="610092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sp>
        <p:nvSpPr>
          <p:cNvPr id="270" name="Прямоугольник 14"/>
          <p:cNvSpPr/>
          <p:nvPr/>
        </p:nvSpPr>
        <p:spPr>
          <a:xfrm>
            <a:off x="0" y="1979280"/>
            <a:ext cx="12191760" cy="1562400"/>
          </a:xfrm>
          <a:prstGeom prst="rect">
            <a:avLst/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71" name="Прямоугольник: скругленные углы 53"/>
          <p:cNvSpPr/>
          <p:nvPr/>
        </p:nvSpPr>
        <p:spPr>
          <a:xfrm>
            <a:off x="30168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72" name="Прямоугольник: скругленные углы 54"/>
          <p:cNvSpPr/>
          <p:nvPr/>
        </p:nvSpPr>
        <p:spPr>
          <a:xfrm>
            <a:off x="325800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73" name="Прямоугольник: скругленные углы 55"/>
          <p:cNvSpPr/>
          <p:nvPr/>
        </p:nvSpPr>
        <p:spPr>
          <a:xfrm>
            <a:off x="621396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74" name="TextBox 20"/>
          <p:cNvSpPr/>
          <p:nvPr/>
        </p:nvSpPr>
        <p:spPr>
          <a:xfrm>
            <a:off x="49428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участие во всех торгах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на РТС-тендер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5" name="Прямоугольник: скругленные углы 55"/>
          <p:cNvSpPr/>
          <p:nvPr/>
        </p:nvSpPr>
        <p:spPr>
          <a:xfrm>
            <a:off x="916992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76" name="TextBox 24"/>
          <p:cNvSpPr/>
          <p:nvPr/>
        </p:nvSpPr>
        <p:spPr>
          <a:xfrm>
            <a:off x="345636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бесплатная и бессрочная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7" name="TextBox 25"/>
          <p:cNvSpPr/>
          <p:nvPr/>
        </p:nvSpPr>
        <p:spPr>
          <a:xfrm>
            <a:off x="639504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требуется электронная подпись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8" name="TextBox 26"/>
          <p:cNvSpPr/>
          <p:nvPr/>
        </p:nvSpPr>
        <p:spPr>
          <a:xfrm>
            <a:off x="930240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доступность процесса – с 2016 года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9" name="TextBox 27"/>
          <p:cNvSpPr/>
          <p:nvPr/>
        </p:nvSpPr>
        <p:spPr>
          <a:xfrm>
            <a:off x="141120" y="1081800"/>
            <a:ext cx="2889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Proxima Nova Rg"/>
              </a:rPr>
              <a:t>Регистрация на ЭТП: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280" name="Прямая соединительная линия 28"/>
          <p:cNvCxnSpPr/>
          <p:nvPr/>
        </p:nvCxnSpPr>
        <p:spPr>
          <a:xfrm>
            <a:off x="411480" y="1451160"/>
            <a:ext cx="223632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pic>
        <p:nvPicPr>
          <p:cNvPr id="281" name="Рисунок 31"/>
          <p:cNvPicPr/>
          <p:nvPr/>
        </p:nvPicPr>
        <p:blipFill>
          <a:blip r:embed="rId2"/>
          <a:stretch/>
        </p:blipFill>
        <p:spPr>
          <a:xfrm>
            <a:off x="4363200" y="1866600"/>
            <a:ext cx="639000" cy="639000"/>
          </a:xfrm>
          <a:prstGeom prst="rect">
            <a:avLst/>
          </a:prstGeom>
          <a:ln w="0">
            <a:noFill/>
          </a:ln>
        </p:spPr>
      </p:pic>
      <p:pic>
        <p:nvPicPr>
          <p:cNvPr id="282" name="Рисунок 32"/>
          <p:cNvPicPr/>
          <p:nvPr/>
        </p:nvPicPr>
        <p:blipFill>
          <a:blip r:embed="rId3"/>
          <a:stretch/>
        </p:blipFill>
        <p:spPr>
          <a:xfrm>
            <a:off x="1363320" y="1823040"/>
            <a:ext cx="725760" cy="725760"/>
          </a:xfrm>
          <a:prstGeom prst="rect">
            <a:avLst/>
          </a:prstGeom>
          <a:ln w="0">
            <a:noFill/>
          </a:ln>
        </p:spPr>
      </p:pic>
      <p:pic>
        <p:nvPicPr>
          <p:cNvPr id="283" name="Рисунок 33"/>
          <p:cNvPicPr/>
          <p:nvPr/>
        </p:nvPicPr>
        <p:blipFill>
          <a:blip r:embed="rId4"/>
          <a:stretch/>
        </p:blipFill>
        <p:spPr>
          <a:xfrm>
            <a:off x="10199160" y="1866600"/>
            <a:ext cx="669600" cy="669600"/>
          </a:xfrm>
          <a:prstGeom prst="rect">
            <a:avLst/>
          </a:prstGeom>
          <a:ln w="0">
            <a:noFill/>
          </a:ln>
        </p:spPr>
      </p:pic>
      <p:pic>
        <p:nvPicPr>
          <p:cNvPr id="284" name="Рисунок 35"/>
          <p:cNvPicPr/>
          <p:nvPr/>
        </p:nvPicPr>
        <p:blipFill>
          <a:blip r:embed="rId5"/>
          <a:stretch/>
        </p:blipFill>
        <p:spPr>
          <a:xfrm>
            <a:off x="494280" y="5763240"/>
            <a:ext cx="515520" cy="515520"/>
          </a:xfrm>
          <a:prstGeom prst="rect">
            <a:avLst/>
          </a:prstGeom>
          <a:ln w="0">
            <a:noFill/>
          </a:ln>
        </p:spPr>
      </p:pic>
      <p:pic>
        <p:nvPicPr>
          <p:cNvPr id="285" name="Рисунок 7"/>
          <p:cNvPicPr/>
          <p:nvPr/>
        </p:nvPicPr>
        <p:blipFill>
          <a:blip r:embed="rId6">
            <a:lum bright="17000"/>
          </a:blip>
          <a:stretch/>
        </p:blipFill>
        <p:spPr>
          <a:xfrm>
            <a:off x="231840" y="4581360"/>
            <a:ext cx="801720" cy="801720"/>
          </a:xfrm>
          <a:prstGeom prst="rect">
            <a:avLst/>
          </a:prstGeom>
          <a:ln w="0">
            <a:noFill/>
          </a:ln>
        </p:spPr>
      </p:pic>
      <p:pic>
        <p:nvPicPr>
          <p:cNvPr id="286" name="Рисунок 10"/>
          <p:cNvPicPr/>
          <p:nvPr/>
        </p:nvPicPr>
        <p:blipFill>
          <a:blip r:embed="rId7"/>
          <a:stretch/>
        </p:blipFill>
        <p:spPr>
          <a:xfrm>
            <a:off x="7396560" y="1915920"/>
            <a:ext cx="551160" cy="58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Прямоугольник: скругленные верхние углы 31"/>
          <p:cNvSpPr/>
          <p:nvPr/>
        </p:nvSpPr>
        <p:spPr>
          <a:xfrm rot="16200000">
            <a:off x="5713560" y="379800"/>
            <a:ext cx="764640" cy="12191760"/>
          </a:xfrm>
          <a:prstGeom prst="round2SameRect">
            <a:avLst>
              <a:gd name="adj1" fmla="val 0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261000" y="58320"/>
            <a:ext cx="9363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0" strike="noStrike" spc="-1">
                <a:solidFill>
                  <a:schemeClr val="dk1"/>
                </a:solidFill>
                <a:latin typeface="Proxima Nova Rg"/>
              </a:rPr>
              <a:t>РАЗВИТИЕ ИМУЩЕСТВЕННОЙ ПЛАТФОРМЫ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89" name="Скругленный прямоугольник 17"/>
          <p:cNvSpPr/>
          <p:nvPr/>
        </p:nvSpPr>
        <p:spPr>
          <a:xfrm>
            <a:off x="334800" y="836640"/>
            <a:ext cx="5567400" cy="239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noFill/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0" name="Скругленный прямоугольник 17"/>
          <p:cNvSpPr/>
          <p:nvPr/>
        </p:nvSpPr>
        <p:spPr>
          <a:xfrm>
            <a:off x="6289200" y="831960"/>
            <a:ext cx="5567400" cy="23961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noFill/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1" name="Скругленный прямоугольник 17"/>
          <p:cNvSpPr/>
          <p:nvPr/>
        </p:nvSpPr>
        <p:spPr>
          <a:xfrm>
            <a:off x="312480" y="3444480"/>
            <a:ext cx="5567400" cy="239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noFill/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292" name="Диаграмма 6"/>
          <p:cNvGraphicFramePr/>
          <p:nvPr/>
        </p:nvGraphicFramePr>
        <p:xfrm>
          <a:off x="380520" y="765360"/>
          <a:ext cx="5479920" cy="231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3" name="TextBox 8"/>
          <p:cNvSpPr/>
          <p:nvPr/>
        </p:nvSpPr>
        <p:spPr>
          <a:xfrm>
            <a:off x="787320" y="6118920"/>
            <a:ext cx="106167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Proxima Nova Rg"/>
              </a:rPr>
              <a:t>Рынок имущественных торгов относится к активно развивающимся рынкам, что подтверждается операционными показателями, в частности, кратным ростом количества проводимых процедур торгов и подаваемых на них заявок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294" name="Диаграмма 9"/>
          <p:cNvGraphicFramePr/>
          <p:nvPr/>
        </p:nvGraphicFramePr>
        <p:xfrm>
          <a:off x="6334920" y="831960"/>
          <a:ext cx="5479920" cy="231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5" name="Диаграмма 10"/>
          <p:cNvGraphicFramePr/>
          <p:nvPr/>
        </p:nvGraphicFramePr>
        <p:xfrm>
          <a:off x="303120" y="3400560"/>
          <a:ext cx="5479920" cy="231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6" name="TextBox 11"/>
          <p:cNvSpPr/>
          <p:nvPr/>
        </p:nvSpPr>
        <p:spPr>
          <a:xfrm>
            <a:off x="6774480" y="3745080"/>
            <a:ext cx="4392000" cy="161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7200" b="1" strike="noStrike" spc="-1">
                <a:solidFill>
                  <a:schemeClr val="dk2"/>
                </a:solidFill>
                <a:latin typeface="Proxima Nova Rg"/>
              </a:rPr>
              <a:t>32% </a:t>
            </a:r>
            <a:endParaRPr lang="ru-RU" sz="72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2">
                    <a:lumMod val="10000"/>
                  </a:schemeClr>
                </a:solidFill>
                <a:latin typeface="Proxima Nova Rg"/>
              </a:rPr>
              <a:t>превышение цены договора над начальной (минимальной) ценой торгов в 2023 году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7" name="Скругленный прямоугольник 17"/>
          <p:cNvSpPr/>
          <p:nvPr/>
        </p:nvSpPr>
        <p:spPr>
          <a:xfrm>
            <a:off x="6289200" y="3444480"/>
            <a:ext cx="5567400" cy="2394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24942"/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Прямоугольник 46"/>
          <p:cNvSpPr/>
          <p:nvPr/>
        </p:nvSpPr>
        <p:spPr>
          <a:xfrm>
            <a:off x="0" y="3790080"/>
            <a:ext cx="12191760" cy="3067560"/>
          </a:xfrm>
          <a:prstGeom prst="rect">
            <a:avLst/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99" name="Прямоугольник: скругленные углы 53"/>
          <p:cNvSpPr/>
          <p:nvPr/>
        </p:nvSpPr>
        <p:spPr>
          <a:xfrm>
            <a:off x="377280" y="1414800"/>
            <a:ext cx="11519280" cy="506772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261000" y="58320"/>
            <a:ext cx="9723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0" strike="noStrike" spc="-1">
                <a:solidFill>
                  <a:schemeClr val="dk1"/>
                </a:solidFill>
                <a:latin typeface="Proxima Nova Rg"/>
              </a:rPr>
              <a:t>АНАЛИТИКА ИМУЩЕСТВЕННЫХ ТОРГОВ ГИС Торги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01" name="TextBox 4"/>
          <p:cNvSpPr/>
          <p:nvPr/>
        </p:nvSpPr>
        <p:spPr>
          <a:xfrm>
            <a:off x="338400" y="764640"/>
            <a:ext cx="117846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За 2023 год в ГИС Торги размещено 271 729 сведений о проведении торгов в электронной форме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302" name="Диаграмма 48"/>
          <p:cNvGraphicFramePr/>
          <p:nvPr/>
        </p:nvGraphicFramePr>
        <p:xfrm>
          <a:off x="414000" y="1144440"/>
          <a:ext cx="5522400" cy="497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3" name="TextBox 52"/>
          <p:cNvSpPr/>
          <p:nvPr/>
        </p:nvSpPr>
        <p:spPr>
          <a:xfrm>
            <a:off x="338400" y="1412640"/>
            <a:ext cx="114825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Proxima Nova Rg"/>
              </a:rPr>
              <a:t>Количество торгов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304" name="Прямая соединительная линия 53"/>
          <p:cNvCxnSpPr/>
          <p:nvPr/>
        </p:nvCxnSpPr>
        <p:spPr>
          <a:xfrm>
            <a:off x="5569200" y="2005560"/>
            <a:ext cx="360" cy="4247280"/>
          </a:xfrm>
          <a:prstGeom prst="straightConnector1">
            <a:avLst/>
          </a:prstGeom>
          <a:ln w="28575">
            <a:solidFill>
              <a:srgbClr val="F24942">
                <a:lumMod val="60000"/>
                <a:lumOff val="40000"/>
              </a:srgbClr>
            </a:solidFill>
          </a:ln>
        </p:spPr>
      </p:cxnSp>
      <p:pic>
        <p:nvPicPr>
          <p:cNvPr id="305" name="Рисунок 54"/>
          <p:cNvPicPr/>
          <p:nvPr/>
        </p:nvPicPr>
        <p:blipFill>
          <a:blip r:embed="rId4"/>
          <a:srcRect r="59593"/>
          <a:stretch/>
        </p:blipFill>
        <p:spPr>
          <a:xfrm>
            <a:off x="2207520" y="3157920"/>
            <a:ext cx="372960" cy="389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06" name="Таблица 3"/>
          <p:cNvGraphicFramePr/>
          <p:nvPr/>
        </p:nvGraphicFramePr>
        <p:xfrm>
          <a:off x="5786640" y="1907640"/>
          <a:ext cx="5919480" cy="4368600"/>
        </p:xfrm>
        <a:graphic>
          <a:graphicData uri="http://schemas.openxmlformats.org/drawingml/2006/table">
            <a:tbl>
              <a:tblPr/>
              <a:tblGrid>
                <a:gridCol w="4026600"/>
                <a:gridCol w="1892880"/>
              </a:tblGrid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Аренда и продажа земельных участков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76 205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Аренда лесных участков и продажа лесных насаждений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14 733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Аренда государственного и муниципального имущества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356 643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Комплексное развитие территорий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239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Право пользования рыбоводным участком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15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Продажа государственного и муниципального имущества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84 914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Продажа права пользования участком недр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925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Размещение рекламных конструкций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2 147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Реализация арестованного имущества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46 406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01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Реализация конфискованного имущества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2"/>
                          </a:solidFill>
                          <a:latin typeface="Proxima Nova Rg"/>
                        </a:rPr>
                        <a:t>10 502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261000" y="58320"/>
            <a:ext cx="857088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0" strike="noStrike" spc="-1">
                <a:solidFill>
                  <a:schemeClr val="dk1"/>
                </a:solidFill>
                <a:latin typeface="Proxima Nova Rg"/>
              </a:rPr>
              <a:t>СТАТИСТИКА АУКЦИОН НА ПРАВО РАЗМЕЩЕНИЯ НЕСТАЦИОНАРНЫХ ТОРГОВЫХ ОБЪЕКТОВ ЗА 2023 ГОД</a:t>
            </a:r>
          </a:p>
        </p:txBody>
      </p:sp>
      <p:sp>
        <p:nvSpPr>
          <p:cNvPr id="308" name="TextBox 3"/>
          <p:cNvSpPr/>
          <p:nvPr/>
        </p:nvSpPr>
        <p:spPr>
          <a:xfrm>
            <a:off x="349920" y="2444760"/>
            <a:ext cx="27198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торгов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9" name="TextBox 4"/>
          <p:cNvSpPr/>
          <p:nvPr/>
        </p:nvSpPr>
        <p:spPr>
          <a:xfrm>
            <a:off x="349920" y="1642320"/>
            <a:ext cx="25776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2 806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0" name="TextBox 17"/>
          <p:cNvSpPr/>
          <p:nvPr/>
        </p:nvSpPr>
        <p:spPr>
          <a:xfrm>
            <a:off x="3746160" y="2444760"/>
            <a:ext cx="27198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заявок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1" name="TextBox 18"/>
          <p:cNvSpPr/>
          <p:nvPr/>
        </p:nvSpPr>
        <p:spPr>
          <a:xfrm>
            <a:off x="3746160" y="1642320"/>
            <a:ext cx="23112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1 404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2" name="TextBox 27"/>
          <p:cNvSpPr/>
          <p:nvPr/>
        </p:nvSpPr>
        <p:spPr>
          <a:xfrm>
            <a:off x="4851000" y="6491880"/>
            <a:ext cx="259848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Proxima Nova Rg"/>
              </a:rPr>
              <a:t>Данные за 2023 год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3" name="Прямоугольник: скругленные верхние углы 20"/>
          <p:cNvSpPr/>
          <p:nvPr/>
        </p:nvSpPr>
        <p:spPr>
          <a:xfrm rot="16200000">
            <a:off x="8935920" y="225360"/>
            <a:ext cx="1683000" cy="4828320"/>
          </a:xfrm>
          <a:prstGeom prst="round2SameRect">
            <a:avLst>
              <a:gd name="adj1" fmla="val 8704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314" name="TextBox 21"/>
          <p:cNvSpPr/>
          <p:nvPr/>
        </p:nvSpPr>
        <p:spPr>
          <a:xfrm>
            <a:off x="7888320" y="2073240"/>
            <a:ext cx="384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lt1"/>
                </a:solidFill>
                <a:latin typeface="Segoe UI"/>
              </a:rPr>
              <a:t>Номинальная  НМЦ: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5" name="Прямоугольник: скругленные верхние углы 24"/>
          <p:cNvSpPr/>
          <p:nvPr/>
        </p:nvSpPr>
        <p:spPr>
          <a:xfrm rot="16200000">
            <a:off x="8935920" y="2138760"/>
            <a:ext cx="1683000" cy="4828320"/>
          </a:xfrm>
          <a:prstGeom prst="round2SameRect">
            <a:avLst>
              <a:gd name="adj1" fmla="val 8704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316" name="Freeform 9"/>
          <p:cNvSpPr/>
          <p:nvPr/>
        </p:nvSpPr>
        <p:spPr>
          <a:xfrm rot="10800000">
            <a:off x="11018520" y="2153160"/>
            <a:ext cx="1172880" cy="334440"/>
          </a:xfrm>
          <a:custGeom>
            <a:avLst/>
            <a:gdLst>
              <a:gd name="textAreaLeft" fmla="*/ 0 w 1172880"/>
              <a:gd name="textAreaRight" fmla="*/ 1173240 w 1172880"/>
              <a:gd name="textAreaTop" fmla="*/ 0 h 334440"/>
              <a:gd name="textAreaBottom" fmla="*/ 334800 h 334440"/>
            </a:gdLst>
            <a:ahLst/>
            <a:cxnLst/>
            <a:rect l="textAreaLeft" t="textAreaTop" r="textAreaRight" b="textAreaBottom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17" name="Freeform 9"/>
          <p:cNvSpPr/>
          <p:nvPr/>
        </p:nvSpPr>
        <p:spPr>
          <a:xfrm rot="10800000" flipH="1">
            <a:off x="7300440" y="4018680"/>
            <a:ext cx="1267560" cy="334440"/>
          </a:xfrm>
          <a:custGeom>
            <a:avLst/>
            <a:gdLst>
              <a:gd name="textAreaLeft" fmla="*/ -360 w 1267560"/>
              <a:gd name="textAreaRight" fmla="*/ 1267560 w 1267560"/>
              <a:gd name="textAreaTop" fmla="*/ 0 h 334440"/>
              <a:gd name="textAreaBottom" fmla="*/ 334800 h 334440"/>
            </a:gdLst>
            <a:ahLst/>
            <a:cxnLst/>
            <a:rect l="textAreaLeft" t="textAreaTop" r="textAreaRight" b="textAreaBottom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18" name="Freeform 9"/>
          <p:cNvSpPr/>
          <p:nvPr/>
        </p:nvSpPr>
        <p:spPr>
          <a:xfrm flipH="1">
            <a:off x="10922400" y="4775040"/>
            <a:ext cx="1267560" cy="334440"/>
          </a:xfrm>
          <a:custGeom>
            <a:avLst/>
            <a:gdLst>
              <a:gd name="textAreaLeft" fmla="*/ -360 w 1267560"/>
              <a:gd name="textAreaRight" fmla="*/ 1267560 w 1267560"/>
              <a:gd name="textAreaTop" fmla="*/ 0 h 334440"/>
              <a:gd name="textAreaBottom" fmla="*/ 334800 h 334440"/>
            </a:gdLst>
            <a:ahLst/>
            <a:cxnLst/>
            <a:rect l="textAreaLeft" t="textAreaTop" r="textAreaRight" b="textAreaBottom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cxnSp>
        <p:nvCxnSpPr>
          <p:cNvPr id="319" name="Прямая соединительная линия 22"/>
          <p:cNvCxnSpPr/>
          <p:nvPr/>
        </p:nvCxnSpPr>
        <p:spPr>
          <a:xfrm>
            <a:off x="349920" y="2394000"/>
            <a:ext cx="274428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320" name="Прямая соединительная линия 23"/>
          <p:cNvCxnSpPr/>
          <p:nvPr/>
        </p:nvCxnSpPr>
        <p:spPr>
          <a:xfrm>
            <a:off x="3745800" y="2394000"/>
            <a:ext cx="272052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321" name="TextBox 67"/>
          <p:cNvSpPr/>
          <p:nvPr/>
        </p:nvSpPr>
        <p:spPr>
          <a:xfrm>
            <a:off x="7604640" y="2532960"/>
            <a:ext cx="4412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chemeClr val="lt1"/>
                </a:solidFill>
                <a:latin typeface="Proxima Nova Rg"/>
              </a:rPr>
              <a:t>328 237 951,25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2" name="TextBox 68"/>
          <p:cNvSpPr/>
          <p:nvPr/>
        </p:nvSpPr>
        <p:spPr>
          <a:xfrm>
            <a:off x="7888320" y="4060800"/>
            <a:ext cx="38455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lt1"/>
                </a:solidFill>
                <a:latin typeface="Segoe UI"/>
              </a:rPr>
              <a:t>Сумма по заключенным договорам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lt1"/>
                </a:solidFill>
                <a:latin typeface="Segoe UI"/>
              </a:rPr>
              <a:t>в итоге аукционов увеличилась на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3" name="TextBox 69"/>
          <p:cNvSpPr/>
          <p:nvPr/>
        </p:nvSpPr>
        <p:spPr>
          <a:xfrm>
            <a:off x="7604640" y="4550760"/>
            <a:ext cx="4412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chemeClr val="lt1"/>
                </a:solidFill>
                <a:latin typeface="Proxima Nova Rg"/>
              </a:rPr>
              <a:t>101,5%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4" name="TextBox 26"/>
          <p:cNvSpPr/>
          <p:nvPr/>
        </p:nvSpPr>
        <p:spPr>
          <a:xfrm>
            <a:off x="3746160" y="3379320"/>
            <a:ext cx="25776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2 103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325" name="Прямая соединительная линия 28"/>
          <p:cNvCxnSpPr/>
          <p:nvPr/>
        </p:nvCxnSpPr>
        <p:spPr>
          <a:xfrm>
            <a:off x="266760" y="4162320"/>
            <a:ext cx="274428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326" name="TextBox 30"/>
          <p:cNvSpPr/>
          <p:nvPr/>
        </p:nvSpPr>
        <p:spPr>
          <a:xfrm>
            <a:off x="261000" y="4185720"/>
            <a:ext cx="27198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торгов опубликованных на сайте ГИС торги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7" name="TextBox 31"/>
          <p:cNvSpPr/>
          <p:nvPr/>
        </p:nvSpPr>
        <p:spPr>
          <a:xfrm>
            <a:off x="3755520" y="4230000"/>
            <a:ext cx="27198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торгов опубликованных ЭТП РТС-тендер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328" name="Прямая соединительная линия 32"/>
          <p:cNvCxnSpPr/>
          <p:nvPr/>
        </p:nvCxnSpPr>
        <p:spPr>
          <a:xfrm>
            <a:off x="3733920" y="4162320"/>
            <a:ext cx="274464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329" name="TextBox 33"/>
          <p:cNvSpPr/>
          <p:nvPr/>
        </p:nvSpPr>
        <p:spPr>
          <a:xfrm>
            <a:off x="349920" y="3379320"/>
            <a:ext cx="25776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703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0"/>
    </mc:Choice>
    <mc:Fallback xmlns:p15="http://schemas.microsoft.com/office/powerpoint/2012/main" xmlns="">
      <p:transition advTm="1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/>
          </p:nvPr>
        </p:nvSpPr>
        <p:spPr>
          <a:xfrm>
            <a:off x="2287440" y="173160"/>
            <a:ext cx="7867440" cy="70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Proxima Nova Rg"/>
              </a:rPr>
              <a:t>Топ-5 самых крупных организаторов торгов за 2023 год</a:t>
            </a:r>
          </a:p>
        </p:txBody>
      </p:sp>
      <p:graphicFrame>
        <p:nvGraphicFramePr>
          <p:cNvPr id="331" name="Таблица 2"/>
          <p:cNvGraphicFramePr/>
          <p:nvPr/>
        </p:nvGraphicFramePr>
        <p:xfrm>
          <a:off x="0" y="1049040"/>
          <a:ext cx="12191760" cy="5889240"/>
        </p:xfrm>
        <a:graphic>
          <a:graphicData uri="http://schemas.openxmlformats.org/drawingml/2006/table">
            <a:tbl>
              <a:tblPr/>
              <a:tblGrid>
                <a:gridCol w="6373800"/>
                <a:gridCol w="2941560"/>
                <a:gridCol w="2876040"/>
              </a:tblGrid>
              <a:tr h="405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Крупные организаторы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Кол-во лотов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НМЦ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12157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МУП Ярмарка «На Северной» (Краснодарский край)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841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  62 399 804,00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14896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МКУ «Управление наружной рекламы и информации» Городского округа города Уфа Республики Башкортостана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120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102 203 056,25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11206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Администрация муниципального образования Город-курорт Геленджик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140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  32 777 786,00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7516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УИЗО Городского округа Коломна (Московская область)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112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    3 992 358,29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8244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Администрация городского округа Щелково (Московская область)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103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    7 288 496,59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261000" y="58320"/>
            <a:ext cx="917136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0" strike="noStrike" spc="-1">
                <a:solidFill>
                  <a:schemeClr val="dk1"/>
                </a:solidFill>
                <a:latin typeface="Proxima Nova Rg"/>
              </a:rPr>
              <a:t>СТАТИСТИКА АУКЦИОН НА ПРАВО РАЗМЕЩЕНИЯ НЕСТАЦИОНАРНЫХ ТОРГОВЫХ ОБЪЕКТОВ ЗА ПЕРИОД С 01.01.2024 ПО 31.05.2024</a:t>
            </a:r>
          </a:p>
        </p:txBody>
      </p:sp>
      <p:sp>
        <p:nvSpPr>
          <p:cNvPr id="333" name="TextBox 3"/>
          <p:cNvSpPr/>
          <p:nvPr/>
        </p:nvSpPr>
        <p:spPr>
          <a:xfrm>
            <a:off x="349920" y="2444760"/>
            <a:ext cx="27198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торгов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4" name="TextBox 4"/>
          <p:cNvSpPr/>
          <p:nvPr/>
        </p:nvSpPr>
        <p:spPr>
          <a:xfrm>
            <a:off x="349920" y="1642320"/>
            <a:ext cx="25776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541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5" name="TextBox 17"/>
          <p:cNvSpPr/>
          <p:nvPr/>
        </p:nvSpPr>
        <p:spPr>
          <a:xfrm>
            <a:off x="3746160" y="2444760"/>
            <a:ext cx="271980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заявок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6" name="TextBox 18"/>
          <p:cNvSpPr/>
          <p:nvPr/>
        </p:nvSpPr>
        <p:spPr>
          <a:xfrm>
            <a:off x="3746160" y="1642320"/>
            <a:ext cx="23112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558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7" name="TextBox 27"/>
          <p:cNvSpPr/>
          <p:nvPr/>
        </p:nvSpPr>
        <p:spPr>
          <a:xfrm>
            <a:off x="4373640" y="6435720"/>
            <a:ext cx="3561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Proxima Nova Rg"/>
              </a:rPr>
              <a:t>Данные за период с 01.01.2024 по 31.05.2024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8" name="Прямоугольник: скругленные верхние углы 20"/>
          <p:cNvSpPr/>
          <p:nvPr/>
        </p:nvSpPr>
        <p:spPr>
          <a:xfrm rot="16200000">
            <a:off x="8935920" y="225360"/>
            <a:ext cx="1683000" cy="4828320"/>
          </a:xfrm>
          <a:prstGeom prst="round2SameRect">
            <a:avLst>
              <a:gd name="adj1" fmla="val 8704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339" name="TextBox 21"/>
          <p:cNvSpPr/>
          <p:nvPr/>
        </p:nvSpPr>
        <p:spPr>
          <a:xfrm>
            <a:off x="7888320" y="2073240"/>
            <a:ext cx="384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lt1"/>
                </a:solidFill>
                <a:latin typeface="Segoe UI"/>
              </a:rPr>
              <a:t>Номинальная  НМЦ: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40" name="Прямоугольник: скругленные верхние углы 24"/>
          <p:cNvSpPr/>
          <p:nvPr/>
        </p:nvSpPr>
        <p:spPr>
          <a:xfrm rot="16200000">
            <a:off x="8935920" y="2138760"/>
            <a:ext cx="1683000" cy="4828320"/>
          </a:xfrm>
          <a:prstGeom prst="round2SameRect">
            <a:avLst>
              <a:gd name="adj1" fmla="val 8704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341" name="Freeform 9"/>
          <p:cNvSpPr/>
          <p:nvPr/>
        </p:nvSpPr>
        <p:spPr>
          <a:xfrm rot="10800000">
            <a:off x="11018520" y="2153160"/>
            <a:ext cx="1172880" cy="334440"/>
          </a:xfrm>
          <a:custGeom>
            <a:avLst/>
            <a:gdLst>
              <a:gd name="textAreaLeft" fmla="*/ 0 w 1172880"/>
              <a:gd name="textAreaRight" fmla="*/ 1173240 w 1172880"/>
              <a:gd name="textAreaTop" fmla="*/ 0 h 334440"/>
              <a:gd name="textAreaBottom" fmla="*/ 334800 h 334440"/>
            </a:gdLst>
            <a:ahLst/>
            <a:cxnLst/>
            <a:rect l="textAreaLeft" t="textAreaTop" r="textAreaRight" b="textAreaBottom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42" name="Freeform 9"/>
          <p:cNvSpPr/>
          <p:nvPr/>
        </p:nvSpPr>
        <p:spPr>
          <a:xfrm rot="10800000" flipH="1">
            <a:off x="7300440" y="4018680"/>
            <a:ext cx="1267560" cy="334440"/>
          </a:xfrm>
          <a:custGeom>
            <a:avLst/>
            <a:gdLst>
              <a:gd name="textAreaLeft" fmla="*/ -360 w 1267560"/>
              <a:gd name="textAreaRight" fmla="*/ 1267560 w 1267560"/>
              <a:gd name="textAreaTop" fmla="*/ 0 h 334440"/>
              <a:gd name="textAreaBottom" fmla="*/ 334800 h 334440"/>
            </a:gdLst>
            <a:ahLst/>
            <a:cxnLst/>
            <a:rect l="textAreaLeft" t="textAreaTop" r="textAreaRight" b="textAreaBottom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343" name="Freeform 9"/>
          <p:cNvSpPr/>
          <p:nvPr/>
        </p:nvSpPr>
        <p:spPr>
          <a:xfrm flipH="1">
            <a:off x="10922400" y="4775040"/>
            <a:ext cx="1267560" cy="334440"/>
          </a:xfrm>
          <a:custGeom>
            <a:avLst/>
            <a:gdLst>
              <a:gd name="textAreaLeft" fmla="*/ -360 w 1267560"/>
              <a:gd name="textAreaRight" fmla="*/ 1267560 w 1267560"/>
              <a:gd name="textAreaTop" fmla="*/ 0 h 334440"/>
              <a:gd name="textAreaBottom" fmla="*/ 334800 h 334440"/>
            </a:gdLst>
            <a:ahLst/>
            <a:cxnLst/>
            <a:rect l="textAreaLeft" t="textAreaTop" r="textAreaRight" b="textAreaBottom"/>
            <a:pathLst>
              <a:path w="4056" h="10000">
                <a:moveTo>
                  <a:pt x="0" y="0"/>
                </a:moveTo>
                <a:lnTo>
                  <a:pt x="0" y="0"/>
                </a:lnTo>
                <a:lnTo>
                  <a:pt x="217" y="72"/>
                </a:lnTo>
                <a:lnTo>
                  <a:pt x="308" y="145"/>
                </a:lnTo>
                <a:cubicBezTo>
                  <a:pt x="333" y="205"/>
                  <a:pt x="357" y="266"/>
                  <a:pt x="382" y="326"/>
                </a:cubicBezTo>
                <a:cubicBezTo>
                  <a:pt x="394" y="362"/>
                  <a:pt x="406" y="399"/>
                  <a:pt x="418" y="435"/>
                </a:cubicBezTo>
                <a:lnTo>
                  <a:pt x="451" y="543"/>
                </a:lnTo>
                <a:cubicBezTo>
                  <a:pt x="460" y="616"/>
                  <a:pt x="468" y="688"/>
                  <a:pt x="477" y="761"/>
                </a:cubicBezTo>
                <a:cubicBezTo>
                  <a:pt x="483" y="821"/>
                  <a:pt x="489" y="882"/>
                  <a:pt x="495" y="942"/>
                </a:cubicBezTo>
                <a:cubicBezTo>
                  <a:pt x="501" y="1039"/>
                  <a:pt x="508" y="1135"/>
                  <a:pt x="514" y="1232"/>
                </a:cubicBezTo>
                <a:cubicBezTo>
                  <a:pt x="518" y="1317"/>
                  <a:pt x="521" y="1401"/>
                  <a:pt x="525" y="1486"/>
                </a:cubicBezTo>
                <a:cubicBezTo>
                  <a:pt x="527" y="1607"/>
                  <a:pt x="530" y="1727"/>
                  <a:pt x="532" y="1848"/>
                </a:cubicBezTo>
                <a:cubicBezTo>
                  <a:pt x="533" y="1969"/>
                  <a:pt x="535" y="2089"/>
                  <a:pt x="536" y="2210"/>
                </a:cubicBezTo>
                <a:lnTo>
                  <a:pt x="536" y="2210"/>
                </a:lnTo>
                <a:cubicBezTo>
                  <a:pt x="535" y="3285"/>
                  <a:pt x="533" y="4360"/>
                  <a:pt x="532" y="5435"/>
                </a:cubicBezTo>
                <a:lnTo>
                  <a:pt x="532" y="5435"/>
                </a:lnTo>
                <a:cubicBezTo>
                  <a:pt x="533" y="5701"/>
                  <a:pt x="535" y="5966"/>
                  <a:pt x="536" y="6232"/>
                </a:cubicBezTo>
                <a:cubicBezTo>
                  <a:pt x="538" y="6474"/>
                  <a:pt x="541" y="6715"/>
                  <a:pt x="543" y="6957"/>
                </a:cubicBezTo>
                <a:cubicBezTo>
                  <a:pt x="547" y="7162"/>
                  <a:pt x="550" y="7367"/>
                  <a:pt x="554" y="7572"/>
                </a:cubicBezTo>
                <a:lnTo>
                  <a:pt x="569" y="8043"/>
                </a:lnTo>
                <a:lnTo>
                  <a:pt x="587" y="8478"/>
                </a:lnTo>
                <a:cubicBezTo>
                  <a:pt x="596" y="8611"/>
                  <a:pt x="604" y="8744"/>
                  <a:pt x="613" y="8877"/>
                </a:cubicBezTo>
                <a:cubicBezTo>
                  <a:pt x="620" y="8961"/>
                  <a:pt x="628" y="9046"/>
                  <a:pt x="635" y="9130"/>
                </a:cubicBezTo>
                <a:cubicBezTo>
                  <a:pt x="646" y="9215"/>
                  <a:pt x="657" y="9299"/>
                  <a:pt x="668" y="9384"/>
                </a:cubicBezTo>
                <a:cubicBezTo>
                  <a:pt x="680" y="9444"/>
                  <a:pt x="692" y="9505"/>
                  <a:pt x="704" y="9565"/>
                </a:cubicBezTo>
                <a:cubicBezTo>
                  <a:pt x="716" y="9625"/>
                  <a:pt x="729" y="9686"/>
                  <a:pt x="741" y="9746"/>
                </a:cubicBezTo>
                <a:cubicBezTo>
                  <a:pt x="753" y="9770"/>
                  <a:pt x="766" y="9795"/>
                  <a:pt x="778" y="9819"/>
                </a:cubicBezTo>
                <a:cubicBezTo>
                  <a:pt x="793" y="9855"/>
                  <a:pt x="807" y="9892"/>
                  <a:pt x="822" y="9928"/>
                </a:cubicBezTo>
                <a:lnTo>
                  <a:pt x="921" y="10000"/>
                </a:lnTo>
                <a:lnTo>
                  <a:pt x="1027" y="10000"/>
                </a:lnTo>
                <a:lnTo>
                  <a:pt x="1027" y="10000"/>
                </a:lnTo>
                <a:lnTo>
                  <a:pt x="4056" y="100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cxnSp>
        <p:nvCxnSpPr>
          <p:cNvPr id="344" name="Прямая соединительная линия 22"/>
          <p:cNvCxnSpPr/>
          <p:nvPr/>
        </p:nvCxnSpPr>
        <p:spPr>
          <a:xfrm>
            <a:off x="349920" y="2394000"/>
            <a:ext cx="274428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345" name="Прямая соединительная линия 23"/>
          <p:cNvCxnSpPr/>
          <p:nvPr/>
        </p:nvCxnSpPr>
        <p:spPr>
          <a:xfrm>
            <a:off x="3745800" y="2394000"/>
            <a:ext cx="272052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346" name="TextBox 67"/>
          <p:cNvSpPr/>
          <p:nvPr/>
        </p:nvSpPr>
        <p:spPr>
          <a:xfrm>
            <a:off x="7604640" y="2532960"/>
            <a:ext cx="44128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chemeClr val="lt1"/>
                </a:solidFill>
                <a:latin typeface="Proxima Nova Rg"/>
              </a:rPr>
              <a:t> 119 972 272,00 ₽ 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47" name="TextBox 68"/>
          <p:cNvSpPr/>
          <p:nvPr/>
        </p:nvSpPr>
        <p:spPr>
          <a:xfrm>
            <a:off x="7888320" y="4060800"/>
            <a:ext cx="38455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lt1"/>
                </a:solidFill>
                <a:latin typeface="Segoe UI"/>
              </a:rPr>
              <a:t>Сумма по заключенным договорам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lt1"/>
                </a:solidFill>
                <a:latin typeface="Segoe UI"/>
              </a:rPr>
              <a:t>в итоге аукционов увеличилась на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48" name="TextBox 69"/>
          <p:cNvSpPr/>
          <p:nvPr/>
        </p:nvSpPr>
        <p:spPr>
          <a:xfrm>
            <a:off x="7604640" y="4550760"/>
            <a:ext cx="4412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1" strike="noStrike" spc="-1">
                <a:solidFill>
                  <a:schemeClr val="lt1"/>
                </a:solidFill>
                <a:latin typeface="Proxima Nova Rg"/>
              </a:rPr>
              <a:t>61,3%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49" name="TextBox 26"/>
          <p:cNvSpPr/>
          <p:nvPr/>
        </p:nvSpPr>
        <p:spPr>
          <a:xfrm>
            <a:off x="3746160" y="3379320"/>
            <a:ext cx="25776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223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350" name="Прямая соединительная линия 28"/>
          <p:cNvCxnSpPr/>
          <p:nvPr/>
        </p:nvCxnSpPr>
        <p:spPr>
          <a:xfrm>
            <a:off x="266760" y="4162320"/>
            <a:ext cx="274428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351" name="TextBox 30"/>
          <p:cNvSpPr/>
          <p:nvPr/>
        </p:nvSpPr>
        <p:spPr>
          <a:xfrm>
            <a:off x="261000" y="4185720"/>
            <a:ext cx="27198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торгов опубликованных на сайте ГИС торги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2" name="TextBox 31"/>
          <p:cNvSpPr/>
          <p:nvPr/>
        </p:nvSpPr>
        <p:spPr>
          <a:xfrm>
            <a:off x="3755520" y="4230000"/>
            <a:ext cx="27198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Количество торгов опубликованных ЭТП РТС-тендер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353" name="Прямая соединительная линия 32"/>
          <p:cNvCxnSpPr/>
          <p:nvPr/>
        </p:nvCxnSpPr>
        <p:spPr>
          <a:xfrm>
            <a:off x="3733920" y="4162320"/>
            <a:ext cx="274464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sp>
        <p:nvSpPr>
          <p:cNvPr id="354" name="TextBox 33"/>
          <p:cNvSpPr/>
          <p:nvPr/>
        </p:nvSpPr>
        <p:spPr>
          <a:xfrm>
            <a:off x="349920" y="3379320"/>
            <a:ext cx="257760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u-RU" sz="4800" b="1" strike="noStrike" spc="-1">
                <a:solidFill>
                  <a:schemeClr val="dk2"/>
                </a:solidFill>
                <a:latin typeface="Proxima Nova Rg"/>
              </a:rPr>
              <a:t>318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0"/>
    </mc:Choice>
    <mc:Fallback xmlns:p15="http://schemas.microsoft.com/office/powerpoint/2012/main" xmlns="">
      <p:transition advTm="1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/>
          </p:nvPr>
        </p:nvSpPr>
        <p:spPr>
          <a:xfrm>
            <a:off x="2287440" y="173160"/>
            <a:ext cx="7867440" cy="70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Proxima Nova Rg"/>
              </a:rPr>
              <a:t>Топ-5 самых крупных организаторов торгов за период с 01.01.2024 по 31.05.2024</a:t>
            </a:r>
          </a:p>
        </p:txBody>
      </p:sp>
      <p:graphicFrame>
        <p:nvGraphicFramePr>
          <p:cNvPr id="356" name="Таблица 2"/>
          <p:cNvGraphicFramePr/>
          <p:nvPr/>
        </p:nvGraphicFramePr>
        <p:xfrm>
          <a:off x="0" y="1337760"/>
          <a:ext cx="12191760" cy="4451400"/>
        </p:xfrm>
        <a:graphic>
          <a:graphicData uri="http://schemas.openxmlformats.org/drawingml/2006/table">
            <a:tbl>
              <a:tblPr/>
              <a:tblGrid>
                <a:gridCol w="6373800"/>
                <a:gridCol w="2941560"/>
                <a:gridCol w="2876040"/>
              </a:tblGrid>
              <a:tr h="12488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МКУ "Управление наружной рекламы и информации" Городского округа города Уфа Республики Башкортостана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32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63 477 250,20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6242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Администрация города Сочи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50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20 001 978,99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9039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Администрация муниципального образования Город-курорт Геленджик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115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17 531 129,00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6426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Администрация ГО Красногорск (Московская область)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64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13 442 530,00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  <a:tr h="8506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Администрация города Судака Республики Крым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106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chemeClr val="dk1"/>
                          </a:solidFill>
                          <a:latin typeface="Proxima Nova Rg"/>
                        </a:rPr>
                        <a:t>    4 049 232,38 ₽ 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" marR="61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5635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ГЕОПОЗИЦИОНИРОВАНИЕ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grpSp>
        <p:nvGrpSpPr>
          <p:cNvPr id="358" name="Группа 295"/>
          <p:cNvGrpSpPr/>
          <p:nvPr/>
        </p:nvGrpSpPr>
        <p:grpSpPr>
          <a:xfrm>
            <a:off x="4446360" y="587880"/>
            <a:ext cx="7579440" cy="4369320"/>
            <a:chOff x="4446360" y="587880"/>
            <a:chExt cx="7579440" cy="4369320"/>
          </a:xfrm>
        </p:grpSpPr>
        <p:sp>
          <p:nvSpPr>
            <p:cNvPr id="359" name="Freeform 160"/>
            <p:cNvSpPr/>
            <p:nvPr/>
          </p:nvSpPr>
          <p:spPr>
            <a:xfrm rot="21164400">
              <a:off x="10367640" y="1513080"/>
              <a:ext cx="36000" cy="3348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30" h="28">
                  <a:moveTo>
                    <a:pt x="6" y="4"/>
                  </a:moveTo>
                  <a:lnTo>
                    <a:pt x="0" y="18"/>
                  </a:lnTo>
                  <a:lnTo>
                    <a:pt x="14" y="2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0" name="Freeform 161"/>
            <p:cNvSpPr/>
            <p:nvPr/>
          </p:nvSpPr>
          <p:spPr>
            <a:xfrm rot="21164400">
              <a:off x="10367640" y="1513080"/>
              <a:ext cx="36000" cy="3348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30" h="28">
                  <a:moveTo>
                    <a:pt x="6" y="4"/>
                  </a:moveTo>
                  <a:lnTo>
                    <a:pt x="0" y="18"/>
                  </a:lnTo>
                  <a:lnTo>
                    <a:pt x="14" y="2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6" y="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1" name="Freeform 162"/>
            <p:cNvSpPr/>
            <p:nvPr/>
          </p:nvSpPr>
          <p:spPr>
            <a:xfrm rot="21164400">
              <a:off x="8932320" y="2157840"/>
              <a:ext cx="45720" cy="50400"/>
            </a:xfrm>
            <a:custGeom>
              <a:avLst/>
              <a:gdLst>
                <a:gd name="textAreaLeft" fmla="*/ 0 w 45720"/>
                <a:gd name="textAreaRight" fmla="*/ 46080 w 45720"/>
                <a:gd name="textAreaTop" fmla="*/ 0 h 50400"/>
                <a:gd name="textAreaBottom" fmla="*/ 50760 h 50400"/>
              </a:gdLst>
              <a:ahLst/>
              <a:cxnLst/>
              <a:rect l="textAreaLeft" t="textAreaTop" r="textAreaRight" b="textAreaBottom"/>
              <a:pathLst>
                <a:path w="38" h="42">
                  <a:moveTo>
                    <a:pt x="0" y="22"/>
                  </a:moveTo>
                  <a:lnTo>
                    <a:pt x="24" y="42"/>
                  </a:lnTo>
                  <a:lnTo>
                    <a:pt x="34" y="24"/>
                  </a:lnTo>
                  <a:lnTo>
                    <a:pt x="38" y="10"/>
                  </a:lnTo>
                  <a:lnTo>
                    <a:pt x="24" y="2"/>
                  </a:lnTo>
                  <a:lnTo>
                    <a:pt x="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0" bIns="252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2" name="Freeform 163"/>
            <p:cNvSpPr/>
            <p:nvPr/>
          </p:nvSpPr>
          <p:spPr>
            <a:xfrm rot="21164400">
              <a:off x="8932320" y="2157840"/>
              <a:ext cx="45720" cy="50400"/>
            </a:xfrm>
            <a:custGeom>
              <a:avLst/>
              <a:gdLst>
                <a:gd name="textAreaLeft" fmla="*/ 0 w 45720"/>
                <a:gd name="textAreaRight" fmla="*/ 46080 w 45720"/>
                <a:gd name="textAreaTop" fmla="*/ 0 h 50400"/>
                <a:gd name="textAreaBottom" fmla="*/ 50760 h 50400"/>
              </a:gdLst>
              <a:ahLst/>
              <a:cxnLst/>
              <a:rect l="textAreaLeft" t="textAreaTop" r="textAreaRight" b="textAreaBottom"/>
              <a:pathLst>
                <a:path w="38" h="42">
                  <a:moveTo>
                    <a:pt x="0" y="22"/>
                  </a:moveTo>
                  <a:lnTo>
                    <a:pt x="24" y="42"/>
                  </a:lnTo>
                  <a:lnTo>
                    <a:pt x="34" y="24"/>
                  </a:lnTo>
                  <a:lnTo>
                    <a:pt x="38" y="10"/>
                  </a:lnTo>
                  <a:lnTo>
                    <a:pt x="24" y="2"/>
                  </a:lnTo>
                  <a:lnTo>
                    <a:pt x="8" y="0"/>
                  </a:lnTo>
                  <a:lnTo>
                    <a:pt x="0" y="2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0" bIns="252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3" name="Freeform 164"/>
            <p:cNvSpPr/>
            <p:nvPr/>
          </p:nvSpPr>
          <p:spPr>
            <a:xfrm rot="21164400">
              <a:off x="8882280" y="2232720"/>
              <a:ext cx="40680" cy="4068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34" h="34">
                  <a:moveTo>
                    <a:pt x="0" y="24"/>
                  </a:moveTo>
                  <a:lnTo>
                    <a:pt x="8" y="34"/>
                  </a:lnTo>
                  <a:lnTo>
                    <a:pt x="34" y="16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2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4" name="Freeform 165"/>
            <p:cNvSpPr/>
            <p:nvPr/>
          </p:nvSpPr>
          <p:spPr>
            <a:xfrm rot="21164400">
              <a:off x="8882280" y="2232720"/>
              <a:ext cx="40680" cy="4068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34" h="34">
                  <a:moveTo>
                    <a:pt x="0" y="24"/>
                  </a:moveTo>
                  <a:lnTo>
                    <a:pt x="8" y="34"/>
                  </a:lnTo>
                  <a:lnTo>
                    <a:pt x="34" y="16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5" name="Freeform 166"/>
            <p:cNvSpPr/>
            <p:nvPr/>
          </p:nvSpPr>
          <p:spPr>
            <a:xfrm rot="21164400">
              <a:off x="9558360" y="1870200"/>
              <a:ext cx="50400" cy="36000"/>
            </a:xfrm>
            <a:custGeom>
              <a:avLst/>
              <a:gdLst>
                <a:gd name="textAreaLeft" fmla="*/ 0 w 50400"/>
                <a:gd name="textAreaRight" fmla="*/ 50760 w 50400"/>
                <a:gd name="textAreaTop" fmla="*/ 0 h 36000"/>
                <a:gd name="textAreaBottom" fmla="*/ 36360 h 36000"/>
              </a:gdLst>
              <a:ahLst/>
              <a:cxnLst/>
              <a:rect l="textAreaLeft" t="textAreaTop" r="textAreaRight" b="textAreaBottom"/>
              <a:pathLst>
                <a:path w="42" h="30">
                  <a:moveTo>
                    <a:pt x="0" y="0"/>
                  </a:moveTo>
                  <a:lnTo>
                    <a:pt x="40" y="6"/>
                  </a:lnTo>
                  <a:lnTo>
                    <a:pt x="42" y="26"/>
                  </a:lnTo>
                  <a:lnTo>
                    <a:pt x="26" y="30"/>
                  </a:lnTo>
                  <a:lnTo>
                    <a:pt x="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6" name="Freeform 167"/>
            <p:cNvSpPr/>
            <p:nvPr/>
          </p:nvSpPr>
          <p:spPr>
            <a:xfrm rot="21164400">
              <a:off x="9558360" y="1870200"/>
              <a:ext cx="50400" cy="36000"/>
            </a:xfrm>
            <a:custGeom>
              <a:avLst/>
              <a:gdLst>
                <a:gd name="textAreaLeft" fmla="*/ 0 w 50400"/>
                <a:gd name="textAreaRight" fmla="*/ 50760 w 50400"/>
                <a:gd name="textAreaTop" fmla="*/ 0 h 36000"/>
                <a:gd name="textAreaBottom" fmla="*/ 36360 h 36000"/>
              </a:gdLst>
              <a:ahLst/>
              <a:cxnLst/>
              <a:rect l="textAreaLeft" t="textAreaTop" r="textAreaRight" b="textAreaBottom"/>
              <a:pathLst>
                <a:path w="42" h="30">
                  <a:moveTo>
                    <a:pt x="0" y="0"/>
                  </a:moveTo>
                  <a:lnTo>
                    <a:pt x="40" y="6"/>
                  </a:lnTo>
                  <a:lnTo>
                    <a:pt x="42" y="26"/>
                  </a:lnTo>
                  <a:lnTo>
                    <a:pt x="26" y="30"/>
                  </a:lnTo>
                  <a:lnTo>
                    <a:pt x="8" y="18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7" name="Freeform 168"/>
            <p:cNvSpPr/>
            <p:nvPr/>
          </p:nvSpPr>
          <p:spPr>
            <a:xfrm rot="21164400">
              <a:off x="9673560" y="1762920"/>
              <a:ext cx="30960" cy="5292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52920"/>
                <a:gd name="textAreaBottom" fmla="*/ 53280 h 52920"/>
              </a:gdLst>
              <a:ahLst/>
              <a:cxnLst/>
              <a:rect l="textAreaLeft" t="textAreaTop" r="textAreaRight" b="textAreaBottom"/>
              <a:pathLst>
                <a:path w="26" h="44">
                  <a:moveTo>
                    <a:pt x="0" y="12"/>
                  </a:moveTo>
                  <a:lnTo>
                    <a:pt x="6" y="44"/>
                  </a:lnTo>
                  <a:lnTo>
                    <a:pt x="24" y="44"/>
                  </a:lnTo>
                  <a:lnTo>
                    <a:pt x="26" y="14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8" name="Freeform 169"/>
            <p:cNvSpPr/>
            <p:nvPr/>
          </p:nvSpPr>
          <p:spPr>
            <a:xfrm rot="21164400">
              <a:off x="9673560" y="1762920"/>
              <a:ext cx="30960" cy="5292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52920"/>
                <a:gd name="textAreaBottom" fmla="*/ 53280 h 52920"/>
              </a:gdLst>
              <a:ahLst/>
              <a:cxnLst/>
              <a:rect l="textAreaLeft" t="textAreaTop" r="textAreaRight" b="textAreaBottom"/>
              <a:pathLst>
                <a:path w="26" h="44">
                  <a:moveTo>
                    <a:pt x="0" y="12"/>
                  </a:moveTo>
                  <a:lnTo>
                    <a:pt x="6" y="44"/>
                  </a:lnTo>
                  <a:lnTo>
                    <a:pt x="24" y="44"/>
                  </a:lnTo>
                  <a:lnTo>
                    <a:pt x="26" y="14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69" name="Freeform 170"/>
            <p:cNvSpPr/>
            <p:nvPr/>
          </p:nvSpPr>
          <p:spPr>
            <a:xfrm rot="21164400">
              <a:off x="9719640" y="1762920"/>
              <a:ext cx="96480" cy="80640"/>
            </a:xfrm>
            <a:custGeom>
              <a:avLst/>
              <a:gdLst>
                <a:gd name="textAreaLeft" fmla="*/ 0 w 96480"/>
                <a:gd name="textAreaRight" fmla="*/ 96840 w 9648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80" h="67">
                  <a:moveTo>
                    <a:pt x="0" y="30"/>
                  </a:moveTo>
                  <a:lnTo>
                    <a:pt x="0" y="67"/>
                  </a:lnTo>
                  <a:lnTo>
                    <a:pt x="42" y="57"/>
                  </a:lnTo>
                  <a:lnTo>
                    <a:pt x="80" y="37"/>
                  </a:lnTo>
                  <a:lnTo>
                    <a:pt x="68" y="8"/>
                  </a:lnTo>
                  <a:lnTo>
                    <a:pt x="42" y="6"/>
                  </a:lnTo>
                  <a:lnTo>
                    <a:pt x="22" y="0"/>
                  </a:lnTo>
                  <a:lnTo>
                    <a:pt x="8" y="2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0" name="Freeform 171"/>
            <p:cNvSpPr/>
            <p:nvPr/>
          </p:nvSpPr>
          <p:spPr>
            <a:xfrm rot="21164400">
              <a:off x="9719640" y="1762920"/>
              <a:ext cx="96480" cy="80640"/>
            </a:xfrm>
            <a:custGeom>
              <a:avLst/>
              <a:gdLst>
                <a:gd name="textAreaLeft" fmla="*/ 0 w 96480"/>
                <a:gd name="textAreaRight" fmla="*/ 96840 w 9648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80" h="67">
                  <a:moveTo>
                    <a:pt x="0" y="30"/>
                  </a:moveTo>
                  <a:lnTo>
                    <a:pt x="0" y="67"/>
                  </a:lnTo>
                  <a:lnTo>
                    <a:pt x="42" y="57"/>
                  </a:lnTo>
                  <a:lnTo>
                    <a:pt x="80" y="37"/>
                  </a:lnTo>
                  <a:lnTo>
                    <a:pt x="68" y="8"/>
                  </a:lnTo>
                  <a:lnTo>
                    <a:pt x="42" y="6"/>
                  </a:lnTo>
                  <a:lnTo>
                    <a:pt x="22" y="0"/>
                  </a:lnTo>
                  <a:lnTo>
                    <a:pt x="8" y="22"/>
                  </a:lnTo>
                  <a:lnTo>
                    <a:pt x="0" y="3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1" name="Freeform 172"/>
            <p:cNvSpPr/>
            <p:nvPr/>
          </p:nvSpPr>
          <p:spPr>
            <a:xfrm rot="21164400">
              <a:off x="9703080" y="1491480"/>
              <a:ext cx="137520" cy="8928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114" h="74">
                  <a:moveTo>
                    <a:pt x="0" y="46"/>
                  </a:moveTo>
                  <a:lnTo>
                    <a:pt x="12" y="74"/>
                  </a:lnTo>
                  <a:lnTo>
                    <a:pt x="92" y="74"/>
                  </a:lnTo>
                  <a:lnTo>
                    <a:pt x="114" y="32"/>
                  </a:lnTo>
                  <a:lnTo>
                    <a:pt x="100" y="0"/>
                  </a:lnTo>
                  <a:lnTo>
                    <a:pt x="82" y="18"/>
                  </a:lnTo>
                  <a:lnTo>
                    <a:pt x="50" y="16"/>
                  </a:lnTo>
                  <a:lnTo>
                    <a:pt x="42" y="30"/>
                  </a:lnTo>
                  <a:lnTo>
                    <a:pt x="24" y="30"/>
                  </a:lnTo>
                  <a:lnTo>
                    <a:pt x="2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2" name="Freeform 173"/>
            <p:cNvSpPr/>
            <p:nvPr/>
          </p:nvSpPr>
          <p:spPr>
            <a:xfrm rot="21164400">
              <a:off x="9703080" y="1491480"/>
              <a:ext cx="137520" cy="8928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114" h="74">
                  <a:moveTo>
                    <a:pt x="0" y="46"/>
                  </a:moveTo>
                  <a:lnTo>
                    <a:pt x="12" y="74"/>
                  </a:lnTo>
                  <a:lnTo>
                    <a:pt x="92" y="74"/>
                  </a:lnTo>
                  <a:lnTo>
                    <a:pt x="114" y="32"/>
                  </a:lnTo>
                  <a:lnTo>
                    <a:pt x="100" y="0"/>
                  </a:lnTo>
                  <a:lnTo>
                    <a:pt x="82" y="18"/>
                  </a:lnTo>
                  <a:lnTo>
                    <a:pt x="50" y="16"/>
                  </a:lnTo>
                  <a:lnTo>
                    <a:pt x="42" y="30"/>
                  </a:lnTo>
                  <a:lnTo>
                    <a:pt x="24" y="30"/>
                  </a:lnTo>
                  <a:lnTo>
                    <a:pt x="20" y="48"/>
                  </a:lnTo>
                  <a:lnTo>
                    <a:pt x="0" y="4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3" name="Freeform 174"/>
            <p:cNvSpPr/>
            <p:nvPr/>
          </p:nvSpPr>
          <p:spPr>
            <a:xfrm rot="21164400">
              <a:off x="9643680" y="1404720"/>
              <a:ext cx="26280" cy="25200"/>
            </a:xfrm>
            <a:custGeom>
              <a:avLst/>
              <a:gdLst>
                <a:gd name="textAreaLeft" fmla="*/ 0 w 26280"/>
                <a:gd name="textAreaRight" fmla="*/ 26640 w 26280"/>
                <a:gd name="textAreaTop" fmla="*/ 0 h 25200"/>
                <a:gd name="textAreaBottom" fmla="*/ 25560 h 25200"/>
              </a:gdLst>
              <a:ahLst/>
              <a:cxnLst/>
              <a:rect l="textAreaLeft" t="textAreaTop" r="textAreaRight" b="textAreaBottom"/>
              <a:pathLst>
                <a:path w="22" h="21">
                  <a:moveTo>
                    <a:pt x="4" y="0"/>
                  </a:moveTo>
                  <a:lnTo>
                    <a:pt x="0" y="17"/>
                  </a:lnTo>
                  <a:lnTo>
                    <a:pt x="16" y="21"/>
                  </a:lnTo>
                  <a:lnTo>
                    <a:pt x="22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600" bIns="12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4" name="Freeform 175"/>
            <p:cNvSpPr/>
            <p:nvPr/>
          </p:nvSpPr>
          <p:spPr>
            <a:xfrm rot="21164400">
              <a:off x="9643680" y="1404720"/>
              <a:ext cx="26280" cy="25200"/>
            </a:xfrm>
            <a:custGeom>
              <a:avLst/>
              <a:gdLst>
                <a:gd name="textAreaLeft" fmla="*/ 0 w 26280"/>
                <a:gd name="textAreaRight" fmla="*/ 26640 w 26280"/>
                <a:gd name="textAreaTop" fmla="*/ 0 h 25200"/>
                <a:gd name="textAreaBottom" fmla="*/ 25560 h 25200"/>
              </a:gdLst>
              <a:ahLst/>
              <a:cxnLst/>
              <a:rect l="textAreaLeft" t="textAreaTop" r="textAreaRight" b="textAreaBottom"/>
              <a:pathLst>
                <a:path w="22" h="21">
                  <a:moveTo>
                    <a:pt x="4" y="0"/>
                  </a:moveTo>
                  <a:lnTo>
                    <a:pt x="0" y="17"/>
                  </a:lnTo>
                  <a:lnTo>
                    <a:pt x="16" y="21"/>
                  </a:lnTo>
                  <a:lnTo>
                    <a:pt x="22" y="6"/>
                  </a:lnTo>
                  <a:lnTo>
                    <a:pt x="4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600" bIns="12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5" name="Freeform 176"/>
            <p:cNvSpPr/>
            <p:nvPr/>
          </p:nvSpPr>
          <p:spPr>
            <a:xfrm rot="21164400">
              <a:off x="9491040" y="1587960"/>
              <a:ext cx="204120" cy="188280"/>
            </a:xfrm>
            <a:custGeom>
              <a:avLst/>
              <a:gdLst>
                <a:gd name="textAreaLeft" fmla="*/ 0 w 204120"/>
                <a:gd name="textAreaRight" fmla="*/ 204480 w 20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9" h="156">
                  <a:moveTo>
                    <a:pt x="115" y="26"/>
                  </a:moveTo>
                  <a:lnTo>
                    <a:pt x="135" y="54"/>
                  </a:lnTo>
                  <a:lnTo>
                    <a:pt x="169" y="60"/>
                  </a:lnTo>
                  <a:lnTo>
                    <a:pt x="169" y="22"/>
                  </a:lnTo>
                  <a:lnTo>
                    <a:pt x="157" y="2"/>
                  </a:lnTo>
                  <a:lnTo>
                    <a:pt x="117" y="0"/>
                  </a:lnTo>
                  <a:lnTo>
                    <a:pt x="98" y="14"/>
                  </a:lnTo>
                  <a:lnTo>
                    <a:pt x="64" y="8"/>
                  </a:lnTo>
                  <a:lnTo>
                    <a:pt x="62" y="30"/>
                  </a:lnTo>
                  <a:lnTo>
                    <a:pt x="82" y="52"/>
                  </a:lnTo>
                  <a:lnTo>
                    <a:pt x="72" y="64"/>
                  </a:lnTo>
                  <a:lnTo>
                    <a:pt x="40" y="38"/>
                  </a:lnTo>
                  <a:lnTo>
                    <a:pt x="4" y="42"/>
                  </a:lnTo>
                  <a:lnTo>
                    <a:pt x="0" y="72"/>
                  </a:lnTo>
                  <a:lnTo>
                    <a:pt x="4" y="102"/>
                  </a:lnTo>
                  <a:lnTo>
                    <a:pt x="22" y="124"/>
                  </a:lnTo>
                  <a:lnTo>
                    <a:pt x="28" y="146"/>
                  </a:lnTo>
                  <a:lnTo>
                    <a:pt x="62" y="156"/>
                  </a:lnTo>
                  <a:lnTo>
                    <a:pt x="94" y="154"/>
                  </a:lnTo>
                  <a:lnTo>
                    <a:pt x="90" y="120"/>
                  </a:lnTo>
                  <a:lnTo>
                    <a:pt x="114" y="124"/>
                  </a:lnTo>
                  <a:lnTo>
                    <a:pt x="129" y="94"/>
                  </a:lnTo>
                  <a:lnTo>
                    <a:pt x="151" y="98"/>
                  </a:lnTo>
                  <a:lnTo>
                    <a:pt x="165" y="82"/>
                  </a:lnTo>
                  <a:lnTo>
                    <a:pt x="151" y="68"/>
                  </a:lnTo>
                  <a:lnTo>
                    <a:pt x="121" y="60"/>
                  </a:lnTo>
                  <a:lnTo>
                    <a:pt x="96" y="30"/>
                  </a:lnTo>
                  <a:lnTo>
                    <a:pt x="115" y="2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6" name="Freeform 177"/>
            <p:cNvSpPr/>
            <p:nvPr/>
          </p:nvSpPr>
          <p:spPr>
            <a:xfrm rot="21164400">
              <a:off x="9491040" y="1587960"/>
              <a:ext cx="204120" cy="188280"/>
            </a:xfrm>
            <a:custGeom>
              <a:avLst/>
              <a:gdLst>
                <a:gd name="textAreaLeft" fmla="*/ 0 w 204120"/>
                <a:gd name="textAreaRight" fmla="*/ 204480 w 20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9" h="156">
                  <a:moveTo>
                    <a:pt x="115" y="26"/>
                  </a:moveTo>
                  <a:lnTo>
                    <a:pt x="135" y="54"/>
                  </a:lnTo>
                  <a:lnTo>
                    <a:pt x="169" y="60"/>
                  </a:lnTo>
                  <a:lnTo>
                    <a:pt x="169" y="22"/>
                  </a:lnTo>
                  <a:lnTo>
                    <a:pt x="157" y="2"/>
                  </a:lnTo>
                  <a:lnTo>
                    <a:pt x="117" y="0"/>
                  </a:lnTo>
                  <a:lnTo>
                    <a:pt x="98" y="14"/>
                  </a:lnTo>
                  <a:lnTo>
                    <a:pt x="64" y="8"/>
                  </a:lnTo>
                  <a:lnTo>
                    <a:pt x="62" y="30"/>
                  </a:lnTo>
                  <a:lnTo>
                    <a:pt x="82" y="52"/>
                  </a:lnTo>
                  <a:lnTo>
                    <a:pt x="72" y="64"/>
                  </a:lnTo>
                  <a:lnTo>
                    <a:pt x="40" y="38"/>
                  </a:lnTo>
                  <a:lnTo>
                    <a:pt x="4" y="42"/>
                  </a:lnTo>
                  <a:lnTo>
                    <a:pt x="0" y="72"/>
                  </a:lnTo>
                  <a:lnTo>
                    <a:pt x="4" y="102"/>
                  </a:lnTo>
                  <a:lnTo>
                    <a:pt x="22" y="124"/>
                  </a:lnTo>
                  <a:lnTo>
                    <a:pt x="28" y="146"/>
                  </a:lnTo>
                  <a:lnTo>
                    <a:pt x="62" y="156"/>
                  </a:lnTo>
                  <a:lnTo>
                    <a:pt x="94" y="154"/>
                  </a:lnTo>
                  <a:lnTo>
                    <a:pt x="90" y="120"/>
                  </a:lnTo>
                  <a:lnTo>
                    <a:pt x="114" y="124"/>
                  </a:lnTo>
                  <a:lnTo>
                    <a:pt x="129" y="94"/>
                  </a:lnTo>
                  <a:lnTo>
                    <a:pt x="151" y="98"/>
                  </a:lnTo>
                  <a:lnTo>
                    <a:pt x="165" y="82"/>
                  </a:lnTo>
                  <a:lnTo>
                    <a:pt x="151" y="68"/>
                  </a:lnTo>
                  <a:lnTo>
                    <a:pt x="121" y="60"/>
                  </a:lnTo>
                  <a:lnTo>
                    <a:pt x="96" y="30"/>
                  </a:lnTo>
                  <a:lnTo>
                    <a:pt x="115" y="2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7" name="Freeform 178"/>
            <p:cNvSpPr/>
            <p:nvPr/>
          </p:nvSpPr>
          <p:spPr>
            <a:xfrm rot="21164400">
              <a:off x="9453240" y="1724040"/>
              <a:ext cx="47880" cy="57600"/>
            </a:xfrm>
            <a:custGeom>
              <a:avLst/>
              <a:gdLst>
                <a:gd name="textAreaLeft" fmla="*/ 0 w 47880"/>
                <a:gd name="textAreaRight" fmla="*/ 48240 w 4788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40" h="48">
                  <a:moveTo>
                    <a:pt x="0" y="0"/>
                  </a:moveTo>
                  <a:lnTo>
                    <a:pt x="6" y="24"/>
                  </a:lnTo>
                  <a:lnTo>
                    <a:pt x="26" y="48"/>
                  </a:lnTo>
                  <a:lnTo>
                    <a:pt x="40" y="42"/>
                  </a:lnTo>
                  <a:lnTo>
                    <a:pt x="2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8" name="Freeform 179"/>
            <p:cNvSpPr/>
            <p:nvPr/>
          </p:nvSpPr>
          <p:spPr>
            <a:xfrm rot="21164400">
              <a:off x="9453240" y="1724040"/>
              <a:ext cx="47880" cy="57600"/>
            </a:xfrm>
            <a:custGeom>
              <a:avLst/>
              <a:gdLst>
                <a:gd name="textAreaLeft" fmla="*/ 0 w 47880"/>
                <a:gd name="textAreaRight" fmla="*/ 48240 w 4788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40" h="48">
                  <a:moveTo>
                    <a:pt x="0" y="0"/>
                  </a:moveTo>
                  <a:lnTo>
                    <a:pt x="6" y="24"/>
                  </a:lnTo>
                  <a:lnTo>
                    <a:pt x="26" y="48"/>
                  </a:lnTo>
                  <a:lnTo>
                    <a:pt x="40" y="42"/>
                  </a:lnTo>
                  <a:lnTo>
                    <a:pt x="24" y="14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79" name="Freeform 180"/>
            <p:cNvSpPr/>
            <p:nvPr/>
          </p:nvSpPr>
          <p:spPr>
            <a:xfrm rot="21164400">
              <a:off x="8894880" y="1618560"/>
              <a:ext cx="1961280" cy="2167200"/>
            </a:xfrm>
            <a:custGeom>
              <a:avLst/>
              <a:gdLst>
                <a:gd name="textAreaLeft" fmla="*/ 0 w 1961280"/>
                <a:gd name="textAreaRight" fmla="*/ 1961640 w 1961280"/>
                <a:gd name="textAreaTop" fmla="*/ 0 h 2167200"/>
                <a:gd name="textAreaBottom" fmla="*/ 2167560 h 2167200"/>
              </a:gdLst>
              <a:ahLst/>
              <a:cxnLst/>
              <a:rect l="textAreaLeft" t="textAreaTop" r="textAreaRight" b="textAreaBottom"/>
              <a:pathLst>
                <a:path w="1621" h="1791">
                  <a:moveTo>
                    <a:pt x="1471" y="0"/>
                  </a:moveTo>
                  <a:lnTo>
                    <a:pt x="1461" y="20"/>
                  </a:lnTo>
                  <a:lnTo>
                    <a:pt x="1403" y="52"/>
                  </a:lnTo>
                  <a:lnTo>
                    <a:pt x="1362" y="12"/>
                  </a:lnTo>
                  <a:lnTo>
                    <a:pt x="1320" y="8"/>
                  </a:lnTo>
                  <a:lnTo>
                    <a:pt x="1260" y="46"/>
                  </a:lnTo>
                  <a:lnTo>
                    <a:pt x="1220" y="98"/>
                  </a:lnTo>
                  <a:lnTo>
                    <a:pt x="1206" y="148"/>
                  </a:lnTo>
                  <a:lnTo>
                    <a:pt x="1178" y="155"/>
                  </a:lnTo>
                  <a:lnTo>
                    <a:pt x="1145" y="140"/>
                  </a:lnTo>
                  <a:lnTo>
                    <a:pt x="1113" y="144"/>
                  </a:lnTo>
                  <a:lnTo>
                    <a:pt x="1097" y="163"/>
                  </a:lnTo>
                  <a:lnTo>
                    <a:pt x="1083" y="151"/>
                  </a:lnTo>
                  <a:lnTo>
                    <a:pt x="1069" y="167"/>
                  </a:lnTo>
                  <a:lnTo>
                    <a:pt x="1051" y="151"/>
                  </a:lnTo>
                  <a:lnTo>
                    <a:pt x="1075" y="128"/>
                  </a:lnTo>
                  <a:lnTo>
                    <a:pt x="1019" y="124"/>
                  </a:lnTo>
                  <a:lnTo>
                    <a:pt x="987" y="151"/>
                  </a:lnTo>
                  <a:lnTo>
                    <a:pt x="1005" y="211"/>
                  </a:lnTo>
                  <a:lnTo>
                    <a:pt x="973" y="243"/>
                  </a:lnTo>
                  <a:lnTo>
                    <a:pt x="973" y="195"/>
                  </a:lnTo>
                  <a:lnTo>
                    <a:pt x="951" y="195"/>
                  </a:lnTo>
                  <a:lnTo>
                    <a:pt x="930" y="215"/>
                  </a:lnTo>
                  <a:lnTo>
                    <a:pt x="924" y="191"/>
                  </a:lnTo>
                  <a:lnTo>
                    <a:pt x="955" y="161"/>
                  </a:lnTo>
                  <a:lnTo>
                    <a:pt x="922" y="163"/>
                  </a:lnTo>
                  <a:lnTo>
                    <a:pt x="820" y="217"/>
                  </a:lnTo>
                  <a:lnTo>
                    <a:pt x="840" y="241"/>
                  </a:lnTo>
                  <a:lnTo>
                    <a:pt x="810" y="269"/>
                  </a:lnTo>
                  <a:lnTo>
                    <a:pt x="822" y="289"/>
                  </a:lnTo>
                  <a:lnTo>
                    <a:pt x="844" y="279"/>
                  </a:lnTo>
                  <a:lnTo>
                    <a:pt x="846" y="309"/>
                  </a:lnTo>
                  <a:lnTo>
                    <a:pt x="870" y="339"/>
                  </a:lnTo>
                  <a:lnTo>
                    <a:pt x="832" y="347"/>
                  </a:lnTo>
                  <a:lnTo>
                    <a:pt x="820" y="363"/>
                  </a:lnTo>
                  <a:lnTo>
                    <a:pt x="830" y="389"/>
                  </a:lnTo>
                  <a:lnTo>
                    <a:pt x="800" y="393"/>
                  </a:lnTo>
                  <a:lnTo>
                    <a:pt x="758" y="381"/>
                  </a:lnTo>
                  <a:lnTo>
                    <a:pt x="744" y="429"/>
                  </a:lnTo>
                  <a:lnTo>
                    <a:pt x="675" y="415"/>
                  </a:lnTo>
                  <a:lnTo>
                    <a:pt x="675" y="520"/>
                  </a:lnTo>
                  <a:lnTo>
                    <a:pt x="625" y="510"/>
                  </a:lnTo>
                  <a:lnTo>
                    <a:pt x="547" y="441"/>
                  </a:lnTo>
                  <a:lnTo>
                    <a:pt x="575" y="421"/>
                  </a:lnTo>
                  <a:lnTo>
                    <a:pt x="529" y="351"/>
                  </a:lnTo>
                  <a:lnTo>
                    <a:pt x="499" y="337"/>
                  </a:lnTo>
                  <a:lnTo>
                    <a:pt x="454" y="353"/>
                  </a:lnTo>
                  <a:lnTo>
                    <a:pt x="402" y="333"/>
                  </a:lnTo>
                  <a:lnTo>
                    <a:pt x="394" y="413"/>
                  </a:lnTo>
                  <a:lnTo>
                    <a:pt x="302" y="453"/>
                  </a:lnTo>
                  <a:lnTo>
                    <a:pt x="266" y="429"/>
                  </a:lnTo>
                  <a:lnTo>
                    <a:pt x="272" y="409"/>
                  </a:lnTo>
                  <a:lnTo>
                    <a:pt x="177" y="409"/>
                  </a:lnTo>
                  <a:lnTo>
                    <a:pt x="153" y="441"/>
                  </a:lnTo>
                  <a:lnTo>
                    <a:pt x="147" y="463"/>
                  </a:lnTo>
                  <a:lnTo>
                    <a:pt x="141" y="431"/>
                  </a:lnTo>
                  <a:lnTo>
                    <a:pt x="123" y="415"/>
                  </a:lnTo>
                  <a:lnTo>
                    <a:pt x="101" y="437"/>
                  </a:lnTo>
                  <a:lnTo>
                    <a:pt x="73" y="453"/>
                  </a:lnTo>
                  <a:lnTo>
                    <a:pt x="71" y="471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91" y="522"/>
                  </a:lnTo>
                  <a:lnTo>
                    <a:pt x="135" y="586"/>
                  </a:lnTo>
                  <a:lnTo>
                    <a:pt x="137" y="586"/>
                  </a:lnTo>
                  <a:lnTo>
                    <a:pt x="137" y="628"/>
                  </a:lnTo>
                  <a:lnTo>
                    <a:pt x="159" y="654"/>
                  </a:lnTo>
                  <a:lnTo>
                    <a:pt x="161" y="656"/>
                  </a:lnTo>
                  <a:lnTo>
                    <a:pt x="159" y="658"/>
                  </a:lnTo>
                  <a:lnTo>
                    <a:pt x="107" y="700"/>
                  </a:lnTo>
                  <a:lnTo>
                    <a:pt x="103" y="724"/>
                  </a:lnTo>
                  <a:lnTo>
                    <a:pt x="103" y="724"/>
                  </a:lnTo>
                  <a:lnTo>
                    <a:pt x="103" y="724"/>
                  </a:lnTo>
                  <a:lnTo>
                    <a:pt x="91" y="742"/>
                  </a:lnTo>
                  <a:lnTo>
                    <a:pt x="81" y="786"/>
                  </a:lnTo>
                  <a:lnTo>
                    <a:pt x="81" y="788"/>
                  </a:lnTo>
                  <a:lnTo>
                    <a:pt x="79" y="788"/>
                  </a:lnTo>
                  <a:lnTo>
                    <a:pt x="53" y="786"/>
                  </a:lnTo>
                  <a:lnTo>
                    <a:pt x="14" y="819"/>
                  </a:lnTo>
                  <a:lnTo>
                    <a:pt x="14" y="819"/>
                  </a:lnTo>
                  <a:lnTo>
                    <a:pt x="14" y="819"/>
                  </a:lnTo>
                  <a:lnTo>
                    <a:pt x="0" y="825"/>
                  </a:lnTo>
                  <a:lnTo>
                    <a:pt x="31" y="875"/>
                  </a:lnTo>
                  <a:lnTo>
                    <a:pt x="31" y="875"/>
                  </a:lnTo>
                  <a:lnTo>
                    <a:pt x="31" y="877"/>
                  </a:lnTo>
                  <a:lnTo>
                    <a:pt x="43" y="1017"/>
                  </a:lnTo>
                  <a:lnTo>
                    <a:pt x="43" y="1017"/>
                  </a:lnTo>
                  <a:lnTo>
                    <a:pt x="43" y="1017"/>
                  </a:lnTo>
                  <a:lnTo>
                    <a:pt x="14" y="1049"/>
                  </a:lnTo>
                  <a:lnTo>
                    <a:pt x="33" y="1065"/>
                  </a:lnTo>
                  <a:lnTo>
                    <a:pt x="33" y="1065"/>
                  </a:lnTo>
                  <a:lnTo>
                    <a:pt x="26" y="1103"/>
                  </a:lnTo>
                  <a:lnTo>
                    <a:pt x="43" y="1121"/>
                  </a:lnTo>
                  <a:lnTo>
                    <a:pt x="43" y="1123"/>
                  </a:lnTo>
                  <a:lnTo>
                    <a:pt x="43" y="1148"/>
                  </a:lnTo>
                  <a:lnTo>
                    <a:pt x="63" y="1162"/>
                  </a:lnTo>
                  <a:lnTo>
                    <a:pt x="63" y="1162"/>
                  </a:lnTo>
                  <a:lnTo>
                    <a:pt x="63" y="1164"/>
                  </a:lnTo>
                  <a:lnTo>
                    <a:pt x="53" y="1190"/>
                  </a:lnTo>
                  <a:lnTo>
                    <a:pt x="53" y="1190"/>
                  </a:lnTo>
                  <a:lnTo>
                    <a:pt x="53" y="1190"/>
                  </a:lnTo>
                  <a:lnTo>
                    <a:pt x="24" y="1226"/>
                  </a:lnTo>
                  <a:lnTo>
                    <a:pt x="22" y="1252"/>
                  </a:lnTo>
                  <a:lnTo>
                    <a:pt x="71" y="1252"/>
                  </a:lnTo>
                  <a:lnTo>
                    <a:pt x="71" y="1252"/>
                  </a:lnTo>
                  <a:lnTo>
                    <a:pt x="91" y="1270"/>
                  </a:lnTo>
                  <a:lnTo>
                    <a:pt x="115" y="1254"/>
                  </a:lnTo>
                  <a:lnTo>
                    <a:pt x="115" y="1252"/>
                  </a:lnTo>
                  <a:lnTo>
                    <a:pt x="117" y="1254"/>
                  </a:lnTo>
                  <a:lnTo>
                    <a:pt x="129" y="1270"/>
                  </a:lnTo>
                  <a:lnTo>
                    <a:pt x="131" y="1272"/>
                  </a:lnTo>
                  <a:lnTo>
                    <a:pt x="131" y="1272"/>
                  </a:lnTo>
                  <a:lnTo>
                    <a:pt x="147" y="1296"/>
                  </a:lnTo>
                  <a:lnTo>
                    <a:pt x="149" y="1298"/>
                  </a:lnTo>
                  <a:lnTo>
                    <a:pt x="147" y="1300"/>
                  </a:lnTo>
                  <a:lnTo>
                    <a:pt x="127" y="1312"/>
                  </a:lnTo>
                  <a:lnTo>
                    <a:pt x="127" y="1334"/>
                  </a:lnTo>
                  <a:lnTo>
                    <a:pt x="149" y="1336"/>
                  </a:lnTo>
                  <a:lnTo>
                    <a:pt x="167" y="1324"/>
                  </a:lnTo>
                  <a:lnTo>
                    <a:pt x="167" y="1322"/>
                  </a:lnTo>
                  <a:lnTo>
                    <a:pt x="169" y="1324"/>
                  </a:lnTo>
                  <a:lnTo>
                    <a:pt x="191" y="1366"/>
                  </a:lnTo>
                  <a:lnTo>
                    <a:pt x="191" y="1366"/>
                  </a:lnTo>
                  <a:lnTo>
                    <a:pt x="191" y="1366"/>
                  </a:lnTo>
                  <a:lnTo>
                    <a:pt x="189" y="1416"/>
                  </a:lnTo>
                  <a:lnTo>
                    <a:pt x="217" y="1432"/>
                  </a:lnTo>
                  <a:lnTo>
                    <a:pt x="219" y="1432"/>
                  </a:lnTo>
                  <a:lnTo>
                    <a:pt x="217" y="1434"/>
                  </a:lnTo>
                  <a:lnTo>
                    <a:pt x="205" y="1483"/>
                  </a:lnTo>
                  <a:lnTo>
                    <a:pt x="221" y="1519"/>
                  </a:lnTo>
                  <a:lnTo>
                    <a:pt x="255" y="1529"/>
                  </a:lnTo>
                  <a:lnTo>
                    <a:pt x="259" y="1529"/>
                  </a:lnTo>
                  <a:lnTo>
                    <a:pt x="257" y="1531"/>
                  </a:lnTo>
                  <a:lnTo>
                    <a:pt x="231" y="1595"/>
                  </a:lnTo>
                  <a:lnTo>
                    <a:pt x="225" y="1673"/>
                  </a:lnTo>
                  <a:lnTo>
                    <a:pt x="253" y="1701"/>
                  </a:lnTo>
                  <a:lnTo>
                    <a:pt x="280" y="1679"/>
                  </a:lnTo>
                  <a:lnTo>
                    <a:pt x="280" y="1679"/>
                  </a:lnTo>
                  <a:lnTo>
                    <a:pt x="282" y="1679"/>
                  </a:lnTo>
                  <a:lnTo>
                    <a:pt x="326" y="1677"/>
                  </a:lnTo>
                  <a:lnTo>
                    <a:pt x="340" y="1649"/>
                  </a:lnTo>
                  <a:lnTo>
                    <a:pt x="342" y="1647"/>
                  </a:lnTo>
                  <a:lnTo>
                    <a:pt x="344" y="1649"/>
                  </a:lnTo>
                  <a:lnTo>
                    <a:pt x="368" y="1671"/>
                  </a:lnTo>
                  <a:lnTo>
                    <a:pt x="398" y="1635"/>
                  </a:lnTo>
                  <a:lnTo>
                    <a:pt x="446" y="1531"/>
                  </a:lnTo>
                  <a:lnTo>
                    <a:pt x="448" y="1531"/>
                  </a:lnTo>
                  <a:lnTo>
                    <a:pt x="448" y="1531"/>
                  </a:lnTo>
                  <a:lnTo>
                    <a:pt x="480" y="1525"/>
                  </a:lnTo>
                  <a:lnTo>
                    <a:pt x="482" y="1525"/>
                  </a:lnTo>
                  <a:lnTo>
                    <a:pt x="482" y="1525"/>
                  </a:lnTo>
                  <a:lnTo>
                    <a:pt x="543" y="1551"/>
                  </a:lnTo>
                  <a:lnTo>
                    <a:pt x="545" y="1551"/>
                  </a:lnTo>
                  <a:lnTo>
                    <a:pt x="545" y="1551"/>
                  </a:lnTo>
                  <a:lnTo>
                    <a:pt x="559" y="1593"/>
                  </a:lnTo>
                  <a:lnTo>
                    <a:pt x="597" y="1575"/>
                  </a:lnTo>
                  <a:lnTo>
                    <a:pt x="597" y="1575"/>
                  </a:lnTo>
                  <a:lnTo>
                    <a:pt x="599" y="1575"/>
                  </a:lnTo>
                  <a:lnTo>
                    <a:pt x="621" y="1593"/>
                  </a:lnTo>
                  <a:lnTo>
                    <a:pt x="623" y="1593"/>
                  </a:lnTo>
                  <a:lnTo>
                    <a:pt x="623" y="1593"/>
                  </a:lnTo>
                  <a:lnTo>
                    <a:pt x="665" y="1689"/>
                  </a:lnTo>
                  <a:lnTo>
                    <a:pt x="718" y="1791"/>
                  </a:lnTo>
                  <a:lnTo>
                    <a:pt x="754" y="1769"/>
                  </a:lnTo>
                  <a:lnTo>
                    <a:pt x="754" y="1769"/>
                  </a:lnTo>
                  <a:lnTo>
                    <a:pt x="754" y="1769"/>
                  </a:lnTo>
                  <a:lnTo>
                    <a:pt x="790" y="1753"/>
                  </a:lnTo>
                  <a:lnTo>
                    <a:pt x="790" y="1753"/>
                  </a:lnTo>
                  <a:lnTo>
                    <a:pt x="792" y="1755"/>
                  </a:lnTo>
                  <a:lnTo>
                    <a:pt x="820" y="1777"/>
                  </a:lnTo>
                  <a:lnTo>
                    <a:pt x="834" y="1763"/>
                  </a:lnTo>
                  <a:lnTo>
                    <a:pt x="836" y="1763"/>
                  </a:lnTo>
                  <a:lnTo>
                    <a:pt x="836" y="1763"/>
                  </a:lnTo>
                  <a:lnTo>
                    <a:pt x="858" y="1783"/>
                  </a:lnTo>
                  <a:lnTo>
                    <a:pt x="878" y="1763"/>
                  </a:lnTo>
                  <a:lnTo>
                    <a:pt x="880" y="1763"/>
                  </a:lnTo>
                  <a:lnTo>
                    <a:pt x="880" y="1763"/>
                  </a:lnTo>
                  <a:lnTo>
                    <a:pt x="930" y="1765"/>
                  </a:lnTo>
                  <a:lnTo>
                    <a:pt x="932" y="1765"/>
                  </a:lnTo>
                  <a:lnTo>
                    <a:pt x="932" y="1765"/>
                  </a:lnTo>
                  <a:lnTo>
                    <a:pt x="963" y="1789"/>
                  </a:lnTo>
                  <a:lnTo>
                    <a:pt x="1025" y="1767"/>
                  </a:lnTo>
                  <a:lnTo>
                    <a:pt x="1025" y="1767"/>
                  </a:lnTo>
                  <a:lnTo>
                    <a:pt x="1027" y="1767"/>
                  </a:lnTo>
                  <a:lnTo>
                    <a:pt x="1047" y="1785"/>
                  </a:lnTo>
                  <a:lnTo>
                    <a:pt x="1133" y="1745"/>
                  </a:lnTo>
                  <a:lnTo>
                    <a:pt x="1133" y="1745"/>
                  </a:lnTo>
                  <a:lnTo>
                    <a:pt x="1133" y="1745"/>
                  </a:lnTo>
                  <a:lnTo>
                    <a:pt x="1159" y="1751"/>
                  </a:lnTo>
                  <a:lnTo>
                    <a:pt x="1184" y="1741"/>
                  </a:lnTo>
                  <a:lnTo>
                    <a:pt x="1180" y="1721"/>
                  </a:lnTo>
                  <a:lnTo>
                    <a:pt x="1180" y="1719"/>
                  </a:lnTo>
                  <a:lnTo>
                    <a:pt x="1182" y="1717"/>
                  </a:lnTo>
                  <a:lnTo>
                    <a:pt x="1248" y="1683"/>
                  </a:lnTo>
                  <a:lnTo>
                    <a:pt x="1232" y="1637"/>
                  </a:lnTo>
                  <a:lnTo>
                    <a:pt x="1230" y="1637"/>
                  </a:lnTo>
                  <a:lnTo>
                    <a:pt x="1232" y="1635"/>
                  </a:lnTo>
                  <a:lnTo>
                    <a:pt x="1254" y="1611"/>
                  </a:lnTo>
                  <a:lnTo>
                    <a:pt x="1244" y="1589"/>
                  </a:lnTo>
                  <a:lnTo>
                    <a:pt x="1202" y="1561"/>
                  </a:lnTo>
                  <a:lnTo>
                    <a:pt x="1200" y="1561"/>
                  </a:lnTo>
                  <a:lnTo>
                    <a:pt x="1202" y="1559"/>
                  </a:lnTo>
                  <a:lnTo>
                    <a:pt x="1224" y="1515"/>
                  </a:lnTo>
                  <a:lnTo>
                    <a:pt x="1182" y="1487"/>
                  </a:lnTo>
                  <a:lnTo>
                    <a:pt x="1180" y="1485"/>
                  </a:lnTo>
                  <a:lnTo>
                    <a:pt x="1182" y="1485"/>
                  </a:lnTo>
                  <a:lnTo>
                    <a:pt x="1202" y="1462"/>
                  </a:lnTo>
                  <a:lnTo>
                    <a:pt x="1202" y="1366"/>
                  </a:lnTo>
                  <a:lnTo>
                    <a:pt x="1202" y="1366"/>
                  </a:lnTo>
                  <a:lnTo>
                    <a:pt x="1284" y="1336"/>
                  </a:lnTo>
                  <a:lnTo>
                    <a:pt x="1286" y="1298"/>
                  </a:lnTo>
                  <a:lnTo>
                    <a:pt x="1286" y="1298"/>
                  </a:lnTo>
                  <a:lnTo>
                    <a:pt x="1288" y="1298"/>
                  </a:lnTo>
                  <a:lnTo>
                    <a:pt x="1336" y="1294"/>
                  </a:lnTo>
                  <a:lnTo>
                    <a:pt x="1348" y="1264"/>
                  </a:lnTo>
                  <a:lnTo>
                    <a:pt x="1346" y="1234"/>
                  </a:lnTo>
                  <a:lnTo>
                    <a:pt x="1346" y="1232"/>
                  </a:lnTo>
                  <a:lnTo>
                    <a:pt x="1370" y="1220"/>
                  </a:lnTo>
                  <a:lnTo>
                    <a:pt x="1352" y="1160"/>
                  </a:lnTo>
                  <a:lnTo>
                    <a:pt x="1320" y="1137"/>
                  </a:lnTo>
                  <a:lnTo>
                    <a:pt x="1320" y="1137"/>
                  </a:lnTo>
                  <a:lnTo>
                    <a:pt x="1320" y="1135"/>
                  </a:lnTo>
                  <a:lnTo>
                    <a:pt x="1340" y="1061"/>
                  </a:lnTo>
                  <a:lnTo>
                    <a:pt x="1312" y="983"/>
                  </a:lnTo>
                  <a:lnTo>
                    <a:pt x="1312" y="981"/>
                  </a:lnTo>
                  <a:lnTo>
                    <a:pt x="1312" y="981"/>
                  </a:lnTo>
                  <a:lnTo>
                    <a:pt x="1328" y="959"/>
                  </a:lnTo>
                  <a:lnTo>
                    <a:pt x="1330" y="957"/>
                  </a:lnTo>
                  <a:lnTo>
                    <a:pt x="1330" y="959"/>
                  </a:lnTo>
                  <a:lnTo>
                    <a:pt x="1388" y="977"/>
                  </a:lnTo>
                  <a:lnTo>
                    <a:pt x="1423" y="969"/>
                  </a:lnTo>
                  <a:lnTo>
                    <a:pt x="1435" y="947"/>
                  </a:lnTo>
                  <a:lnTo>
                    <a:pt x="1435" y="947"/>
                  </a:lnTo>
                  <a:lnTo>
                    <a:pt x="1437" y="947"/>
                  </a:lnTo>
                  <a:lnTo>
                    <a:pt x="1479" y="941"/>
                  </a:lnTo>
                  <a:lnTo>
                    <a:pt x="1487" y="913"/>
                  </a:lnTo>
                  <a:lnTo>
                    <a:pt x="1415" y="764"/>
                  </a:lnTo>
                  <a:lnTo>
                    <a:pt x="1415" y="764"/>
                  </a:lnTo>
                  <a:lnTo>
                    <a:pt x="1415" y="764"/>
                  </a:lnTo>
                  <a:lnTo>
                    <a:pt x="1423" y="728"/>
                  </a:lnTo>
                  <a:lnTo>
                    <a:pt x="1423" y="726"/>
                  </a:lnTo>
                  <a:lnTo>
                    <a:pt x="1423" y="726"/>
                  </a:lnTo>
                  <a:lnTo>
                    <a:pt x="1471" y="692"/>
                  </a:lnTo>
                  <a:lnTo>
                    <a:pt x="1453" y="658"/>
                  </a:lnTo>
                  <a:lnTo>
                    <a:pt x="1453" y="656"/>
                  </a:lnTo>
                  <a:lnTo>
                    <a:pt x="1455" y="656"/>
                  </a:lnTo>
                  <a:lnTo>
                    <a:pt x="1501" y="612"/>
                  </a:lnTo>
                  <a:lnTo>
                    <a:pt x="1501" y="610"/>
                  </a:lnTo>
                  <a:lnTo>
                    <a:pt x="1501" y="610"/>
                  </a:lnTo>
                  <a:lnTo>
                    <a:pt x="1543" y="606"/>
                  </a:lnTo>
                  <a:lnTo>
                    <a:pt x="1567" y="580"/>
                  </a:lnTo>
                  <a:lnTo>
                    <a:pt x="1571" y="534"/>
                  </a:lnTo>
                  <a:lnTo>
                    <a:pt x="1545" y="510"/>
                  </a:lnTo>
                  <a:lnTo>
                    <a:pt x="1543" y="508"/>
                  </a:lnTo>
                  <a:lnTo>
                    <a:pt x="1543" y="508"/>
                  </a:lnTo>
                  <a:lnTo>
                    <a:pt x="1543" y="479"/>
                  </a:lnTo>
                  <a:lnTo>
                    <a:pt x="1525" y="453"/>
                  </a:lnTo>
                  <a:lnTo>
                    <a:pt x="1525" y="451"/>
                  </a:lnTo>
                  <a:lnTo>
                    <a:pt x="1525" y="451"/>
                  </a:lnTo>
                  <a:lnTo>
                    <a:pt x="1545" y="431"/>
                  </a:lnTo>
                  <a:lnTo>
                    <a:pt x="1523" y="405"/>
                  </a:lnTo>
                  <a:lnTo>
                    <a:pt x="1523" y="405"/>
                  </a:lnTo>
                  <a:lnTo>
                    <a:pt x="1525" y="403"/>
                  </a:lnTo>
                  <a:lnTo>
                    <a:pt x="1577" y="353"/>
                  </a:lnTo>
                  <a:lnTo>
                    <a:pt x="1579" y="353"/>
                  </a:lnTo>
                  <a:lnTo>
                    <a:pt x="1579" y="353"/>
                  </a:lnTo>
                  <a:lnTo>
                    <a:pt x="1603" y="343"/>
                  </a:lnTo>
                  <a:lnTo>
                    <a:pt x="1621" y="317"/>
                  </a:lnTo>
                  <a:lnTo>
                    <a:pt x="1587" y="247"/>
                  </a:lnTo>
                  <a:lnTo>
                    <a:pt x="1543" y="247"/>
                  </a:lnTo>
                  <a:lnTo>
                    <a:pt x="1543" y="247"/>
                  </a:lnTo>
                  <a:lnTo>
                    <a:pt x="1511" y="231"/>
                  </a:lnTo>
                  <a:lnTo>
                    <a:pt x="1509" y="231"/>
                  </a:lnTo>
                  <a:lnTo>
                    <a:pt x="1509" y="231"/>
                  </a:lnTo>
                  <a:lnTo>
                    <a:pt x="1491" y="185"/>
                  </a:lnTo>
                  <a:lnTo>
                    <a:pt x="1491" y="185"/>
                  </a:lnTo>
                  <a:lnTo>
                    <a:pt x="1491" y="183"/>
                  </a:lnTo>
                  <a:lnTo>
                    <a:pt x="1559" y="104"/>
                  </a:lnTo>
                  <a:lnTo>
                    <a:pt x="1559" y="66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0" name="Freeform 181"/>
            <p:cNvSpPr/>
            <p:nvPr/>
          </p:nvSpPr>
          <p:spPr>
            <a:xfrm rot="21164400">
              <a:off x="8894880" y="1618560"/>
              <a:ext cx="1961280" cy="2167200"/>
            </a:xfrm>
            <a:custGeom>
              <a:avLst/>
              <a:gdLst>
                <a:gd name="textAreaLeft" fmla="*/ 0 w 1961280"/>
                <a:gd name="textAreaRight" fmla="*/ 1961640 w 1961280"/>
                <a:gd name="textAreaTop" fmla="*/ 0 h 2167200"/>
                <a:gd name="textAreaBottom" fmla="*/ 2167560 h 2167200"/>
              </a:gdLst>
              <a:ahLst/>
              <a:cxnLst/>
              <a:rect l="textAreaLeft" t="textAreaTop" r="textAreaRight" b="textAreaBottom"/>
              <a:pathLst>
                <a:path w="1621" h="1791">
                  <a:moveTo>
                    <a:pt x="1471" y="0"/>
                  </a:moveTo>
                  <a:lnTo>
                    <a:pt x="1461" y="20"/>
                  </a:lnTo>
                  <a:lnTo>
                    <a:pt x="1403" y="52"/>
                  </a:lnTo>
                  <a:lnTo>
                    <a:pt x="1362" y="12"/>
                  </a:lnTo>
                  <a:lnTo>
                    <a:pt x="1320" y="8"/>
                  </a:lnTo>
                  <a:lnTo>
                    <a:pt x="1260" y="46"/>
                  </a:lnTo>
                  <a:lnTo>
                    <a:pt x="1220" y="98"/>
                  </a:lnTo>
                  <a:lnTo>
                    <a:pt x="1206" y="148"/>
                  </a:lnTo>
                  <a:lnTo>
                    <a:pt x="1178" y="155"/>
                  </a:lnTo>
                  <a:lnTo>
                    <a:pt x="1145" y="140"/>
                  </a:lnTo>
                  <a:lnTo>
                    <a:pt x="1113" y="144"/>
                  </a:lnTo>
                  <a:lnTo>
                    <a:pt x="1097" y="163"/>
                  </a:lnTo>
                  <a:lnTo>
                    <a:pt x="1083" y="151"/>
                  </a:lnTo>
                  <a:lnTo>
                    <a:pt x="1069" y="167"/>
                  </a:lnTo>
                  <a:lnTo>
                    <a:pt x="1051" y="151"/>
                  </a:lnTo>
                  <a:lnTo>
                    <a:pt x="1075" y="128"/>
                  </a:lnTo>
                  <a:lnTo>
                    <a:pt x="1019" y="124"/>
                  </a:lnTo>
                  <a:lnTo>
                    <a:pt x="987" y="151"/>
                  </a:lnTo>
                  <a:lnTo>
                    <a:pt x="1005" y="211"/>
                  </a:lnTo>
                  <a:lnTo>
                    <a:pt x="973" y="243"/>
                  </a:lnTo>
                  <a:lnTo>
                    <a:pt x="973" y="195"/>
                  </a:lnTo>
                  <a:lnTo>
                    <a:pt x="951" y="195"/>
                  </a:lnTo>
                  <a:lnTo>
                    <a:pt x="930" y="215"/>
                  </a:lnTo>
                  <a:lnTo>
                    <a:pt x="924" y="191"/>
                  </a:lnTo>
                  <a:lnTo>
                    <a:pt x="955" y="161"/>
                  </a:lnTo>
                  <a:lnTo>
                    <a:pt x="922" y="163"/>
                  </a:lnTo>
                  <a:lnTo>
                    <a:pt x="820" y="217"/>
                  </a:lnTo>
                  <a:lnTo>
                    <a:pt x="840" y="241"/>
                  </a:lnTo>
                  <a:lnTo>
                    <a:pt x="810" y="269"/>
                  </a:lnTo>
                  <a:lnTo>
                    <a:pt x="822" y="289"/>
                  </a:lnTo>
                  <a:lnTo>
                    <a:pt x="844" y="279"/>
                  </a:lnTo>
                  <a:lnTo>
                    <a:pt x="846" y="309"/>
                  </a:lnTo>
                  <a:lnTo>
                    <a:pt x="870" y="339"/>
                  </a:lnTo>
                  <a:lnTo>
                    <a:pt x="832" y="347"/>
                  </a:lnTo>
                  <a:lnTo>
                    <a:pt x="820" y="363"/>
                  </a:lnTo>
                  <a:lnTo>
                    <a:pt x="830" y="389"/>
                  </a:lnTo>
                  <a:lnTo>
                    <a:pt x="800" y="393"/>
                  </a:lnTo>
                  <a:lnTo>
                    <a:pt x="758" y="381"/>
                  </a:lnTo>
                  <a:lnTo>
                    <a:pt x="744" y="429"/>
                  </a:lnTo>
                  <a:lnTo>
                    <a:pt x="675" y="415"/>
                  </a:lnTo>
                  <a:lnTo>
                    <a:pt x="675" y="520"/>
                  </a:lnTo>
                  <a:lnTo>
                    <a:pt x="625" y="510"/>
                  </a:lnTo>
                  <a:lnTo>
                    <a:pt x="547" y="441"/>
                  </a:lnTo>
                  <a:lnTo>
                    <a:pt x="575" y="421"/>
                  </a:lnTo>
                  <a:lnTo>
                    <a:pt x="529" y="351"/>
                  </a:lnTo>
                  <a:lnTo>
                    <a:pt x="499" y="337"/>
                  </a:lnTo>
                  <a:lnTo>
                    <a:pt x="454" y="353"/>
                  </a:lnTo>
                  <a:lnTo>
                    <a:pt x="402" y="333"/>
                  </a:lnTo>
                  <a:lnTo>
                    <a:pt x="394" y="413"/>
                  </a:lnTo>
                  <a:lnTo>
                    <a:pt x="302" y="453"/>
                  </a:lnTo>
                  <a:lnTo>
                    <a:pt x="266" y="429"/>
                  </a:lnTo>
                  <a:lnTo>
                    <a:pt x="272" y="409"/>
                  </a:lnTo>
                  <a:lnTo>
                    <a:pt x="177" y="409"/>
                  </a:lnTo>
                  <a:lnTo>
                    <a:pt x="153" y="441"/>
                  </a:lnTo>
                  <a:lnTo>
                    <a:pt x="147" y="463"/>
                  </a:lnTo>
                  <a:lnTo>
                    <a:pt x="141" y="431"/>
                  </a:lnTo>
                  <a:lnTo>
                    <a:pt x="123" y="415"/>
                  </a:lnTo>
                  <a:lnTo>
                    <a:pt x="101" y="437"/>
                  </a:lnTo>
                  <a:lnTo>
                    <a:pt x="73" y="453"/>
                  </a:lnTo>
                  <a:lnTo>
                    <a:pt x="71" y="471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91" y="522"/>
                  </a:lnTo>
                  <a:lnTo>
                    <a:pt x="135" y="586"/>
                  </a:lnTo>
                  <a:lnTo>
                    <a:pt x="137" y="586"/>
                  </a:lnTo>
                  <a:lnTo>
                    <a:pt x="137" y="628"/>
                  </a:lnTo>
                  <a:lnTo>
                    <a:pt x="159" y="654"/>
                  </a:lnTo>
                  <a:lnTo>
                    <a:pt x="161" y="656"/>
                  </a:lnTo>
                  <a:lnTo>
                    <a:pt x="159" y="658"/>
                  </a:lnTo>
                  <a:lnTo>
                    <a:pt x="107" y="700"/>
                  </a:lnTo>
                  <a:lnTo>
                    <a:pt x="103" y="724"/>
                  </a:lnTo>
                  <a:lnTo>
                    <a:pt x="103" y="724"/>
                  </a:lnTo>
                  <a:lnTo>
                    <a:pt x="103" y="724"/>
                  </a:lnTo>
                  <a:lnTo>
                    <a:pt x="91" y="742"/>
                  </a:lnTo>
                  <a:lnTo>
                    <a:pt x="81" y="786"/>
                  </a:lnTo>
                  <a:lnTo>
                    <a:pt x="81" y="788"/>
                  </a:lnTo>
                  <a:lnTo>
                    <a:pt x="79" y="788"/>
                  </a:lnTo>
                  <a:lnTo>
                    <a:pt x="53" y="786"/>
                  </a:lnTo>
                  <a:lnTo>
                    <a:pt x="14" y="819"/>
                  </a:lnTo>
                  <a:lnTo>
                    <a:pt x="14" y="819"/>
                  </a:lnTo>
                  <a:lnTo>
                    <a:pt x="14" y="819"/>
                  </a:lnTo>
                  <a:lnTo>
                    <a:pt x="0" y="825"/>
                  </a:lnTo>
                  <a:lnTo>
                    <a:pt x="31" y="875"/>
                  </a:lnTo>
                  <a:lnTo>
                    <a:pt x="31" y="875"/>
                  </a:lnTo>
                  <a:lnTo>
                    <a:pt x="31" y="877"/>
                  </a:lnTo>
                  <a:lnTo>
                    <a:pt x="43" y="1017"/>
                  </a:lnTo>
                  <a:lnTo>
                    <a:pt x="43" y="1017"/>
                  </a:lnTo>
                  <a:lnTo>
                    <a:pt x="43" y="1017"/>
                  </a:lnTo>
                  <a:lnTo>
                    <a:pt x="14" y="1049"/>
                  </a:lnTo>
                  <a:lnTo>
                    <a:pt x="33" y="1065"/>
                  </a:lnTo>
                  <a:lnTo>
                    <a:pt x="33" y="1065"/>
                  </a:lnTo>
                  <a:lnTo>
                    <a:pt x="26" y="1103"/>
                  </a:lnTo>
                  <a:lnTo>
                    <a:pt x="43" y="1121"/>
                  </a:lnTo>
                  <a:lnTo>
                    <a:pt x="43" y="1123"/>
                  </a:lnTo>
                  <a:lnTo>
                    <a:pt x="43" y="1148"/>
                  </a:lnTo>
                  <a:lnTo>
                    <a:pt x="63" y="1162"/>
                  </a:lnTo>
                  <a:lnTo>
                    <a:pt x="63" y="1162"/>
                  </a:lnTo>
                  <a:lnTo>
                    <a:pt x="63" y="1164"/>
                  </a:lnTo>
                  <a:lnTo>
                    <a:pt x="53" y="1190"/>
                  </a:lnTo>
                  <a:lnTo>
                    <a:pt x="53" y="1190"/>
                  </a:lnTo>
                  <a:lnTo>
                    <a:pt x="53" y="1190"/>
                  </a:lnTo>
                  <a:lnTo>
                    <a:pt x="24" y="1226"/>
                  </a:lnTo>
                  <a:lnTo>
                    <a:pt x="22" y="1252"/>
                  </a:lnTo>
                  <a:lnTo>
                    <a:pt x="71" y="1252"/>
                  </a:lnTo>
                  <a:lnTo>
                    <a:pt x="71" y="1252"/>
                  </a:lnTo>
                  <a:lnTo>
                    <a:pt x="91" y="1270"/>
                  </a:lnTo>
                  <a:lnTo>
                    <a:pt x="115" y="1254"/>
                  </a:lnTo>
                  <a:lnTo>
                    <a:pt x="115" y="1252"/>
                  </a:lnTo>
                  <a:lnTo>
                    <a:pt x="117" y="1254"/>
                  </a:lnTo>
                  <a:lnTo>
                    <a:pt x="129" y="1270"/>
                  </a:lnTo>
                  <a:lnTo>
                    <a:pt x="131" y="1272"/>
                  </a:lnTo>
                  <a:lnTo>
                    <a:pt x="131" y="1272"/>
                  </a:lnTo>
                  <a:lnTo>
                    <a:pt x="147" y="1296"/>
                  </a:lnTo>
                  <a:lnTo>
                    <a:pt x="149" y="1298"/>
                  </a:lnTo>
                  <a:lnTo>
                    <a:pt x="147" y="1300"/>
                  </a:lnTo>
                  <a:lnTo>
                    <a:pt x="127" y="1312"/>
                  </a:lnTo>
                  <a:lnTo>
                    <a:pt x="127" y="1334"/>
                  </a:lnTo>
                  <a:lnTo>
                    <a:pt x="149" y="1336"/>
                  </a:lnTo>
                  <a:lnTo>
                    <a:pt x="167" y="1324"/>
                  </a:lnTo>
                  <a:lnTo>
                    <a:pt x="167" y="1322"/>
                  </a:lnTo>
                  <a:lnTo>
                    <a:pt x="169" y="1324"/>
                  </a:lnTo>
                  <a:lnTo>
                    <a:pt x="191" y="1366"/>
                  </a:lnTo>
                  <a:lnTo>
                    <a:pt x="191" y="1366"/>
                  </a:lnTo>
                  <a:lnTo>
                    <a:pt x="191" y="1366"/>
                  </a:lnTo>
                  <a:lnTo>
                    <a:pt x="189" y="1416"/>
                  </a:lnTo>
                  <a:lnTo>
                    <a:pt x="217" y="1432"/>
                  </a:lnTo>
                  <a:lnTo>
                    <a:pt x="219" y="1432"/>
                  </a:lnTo>
                  <a:lnTo>
                    <a:pt x="217" y="1434"/>
                  </a:lnTo>
                  <a:lnTo>
                    <a:pt x="205" y="1483"/>
                  </a:lnTo>
                  <a:lnTo>
                    <a:pt x="221" y="1519"/>
                  </a:lnTo>
                  <a:lnTo>
                    <a:pt x="255" y="1529"/>
                  </a:lnTo>
                  <a:lnTo>
                    <a:pt x="259" y="1529"/>
                  </a:lnTo>
                  <a:lnTo>
                    <a:pt x="257" y="1531"/>
                  </a:lnTo>
                  <a:lnTo>
                    <a:pt x="231" y="1595"/>
                  </a:lnTo>
                  <a:lnTo>
                    <a:pt x="225" y="1673"/>
                  </a:lnTo>
                  <a:lnTo>
                    <a:pt x="253" y="1701"/>
                  </a:lnTo>
                  <a:lnTo>
                    <a:pt x="280" y="1679"/>
                  </a:lnTo>
                  <a:lnTo>
                    <a:pt x="280" y="1679"/>
                  </a:lnTo>
                  <a:lnTo>
                    <a:pt x="282" y="1679"/>
                  </a:lnTo>
                  <a:lnTo>
                    <a:pt x="326" y="1677"/>
                  </a:lnTo>
                  <a:lnTo>
                    <a:pt x="340" y="1649"/>
                  </a:lnTo>
                  <a:lnTo>
                    <a:pt x="342" y="1647"/>
                  </a:lnTo>
                  <a:lnTo>
                    <a:pt x="344" y="1649"/>
                  </a:lnTo>
                  <a:lnTo>
                    <a:pt x="368" y="1671"/>
                  </a:lnTo>
                  <a:lnTo>
                    <a:pt x="398" y="1635"/>
                  </a:lnTo>
                  <a:lnTo>
                    <a:pt x="446" y="1531"/>
                  </a:lnTo>
                  <a:lnTo>
                    <a:pt x="448" y="1531"/>
                  </a:lnTo>
                  <a:lnTo>
                    <a:pt x="448" y="1531"/>
                  </a:lnTo>
                  <a:lnTo>
                    <a:pt x="480" y="1525"/>
                  </a:lnTo>
                  <a:lnTo>
                    <a:pt x="482" y="1525"/>
                  </a:lnTo>
                  <a:lnTo>
                    <a:pt x="482" y="1525"/>
                  </a:lnTo>
                  <a:lnTo>
                    <a:pt x="543" y="1551"/>
                  </a:lnTo>
                  <a:lnTo>
                    <a:pt x="545" y="1551"/>
                  </a:lnTo>
                  <a:lnTo>
                    <a:pt x="545" y="1551"/>
                  </a:lnTo>
                  <a:lnTo>
                    <a:pt x="559" y="1593"/>
                  </a:lnTo>
                  <a:lnTo>
                    <a:pt x="597" y="1575"/>
                  </a:lnTo>
                  <a:lnTo>
                    <a:pt x="597" y="1575"/>
                  </a:lnTo>
                  <a:lnTo>
                    <a:pt x="599" y="1575"/>
                  </a:lnTo>
                  <a:lnTo>
                    <a:pt x="621" y="1593"/>
                  </a:lnTo>
                  <a:lnTo>
                    <a:pt x="623" y="1593"/>
                  </a:lnTo>
                  <a:lnTo>
                    <a:pt x="623" y="1593"/>
                  </a:lnTo>
                  <a:lnTo>
                    <a:pt x="665" y="1689"/>
                  </a:lnTo>
                  <a:lnTo>
                    <a:pt x="718" y="1791"/>
                  </a:lnTo>
                  <a:lnTo>
                    <a:pt x="754" y="1769"/>
                  </a:lnTo>
                  <a:lnTo>
                    <a:pt x="754" y="1769"/>
                  </a:lnTo>
                  <a:lnTo>
                    <a:pt x="754" y="1769"/>
                  </a:lnTo>
                  <a:lnTo>
                    <a:pt x="790" y="1753"/>
                  </a:lnTo>
                  <a:lnTo>
                    <a:pt x="790" y="1753"/>
                  </a:lnTo>
                  <a:lnTo>
                    <a:pt x="792" y="1755"/>
                  </a:lnTo>
                  <a:lnTo>
                    <a:pt x="820" y="1777"/>
                  </a:lnTo>
                  <a:lnTo>
                    <a:pt x="834" y="1763"/>
                  </a:lnTo>
                  <a:lnTo>
                    <a:pt x="836" y="1763"/>
                  </a:lnTo>
                  <a:lnTo>
                    <a:pt x="836" y="1763"/>
                  </a:lnTo>
                  <a:lnTo>
                    <a:pt x="858" y="1783"/>
                  </a:lnTo>
                  <a:lnTo>
                    <a:pt x="878" y="1763"/>
                  </a:lnTo>
                  <a:lnTo>
                    <a:pt x="880" y="1763"/>
                  </a:lnTo>
                  <a:lnTo>
                    <a:pt x="880" y="1763"/>
                  </a:lnTo>
                  <a:lnTo>
                    <a:pt x="930" y="1765"/>
                  </a:lnTo>
                  <a:lnTo>
                    <a:pt x="932" y="1765"/>
                  </a:lnTo>
                  <a:lnTo>
                    <a:pt x="932" y="1765"/>
                  </a:lnTo>
                  <a:lnTo>
                    <a:pt x="963" y="1789"/>
                  </a:lnTo>
                  <a:lnTo>
                    <a:pt x="1025" y="1767"/>
                  </a:lnTo>
                  <a:lnTo>
                    <a:pt x="1025" y="1767"/>
                  </a:lnTo>
                  <a:lnTo>
                    <a:pt x="1027" y="1767"/>
                  </a:lnTo>
                  <a:lnTo>
                    <a:pt x="1047" y="1785"/>
                  </a:lnTo>
                  <a:lnTo>
                    <a:pt x="1133" y="1745"/>
                  </a:lnTo>
                  <a:lnTo>
                    <a:pt x="1133" y="1745"/>
                  </a:lnTo>
                  <a:lnTo>
                    <a:pt x="1133" y="1745"/>
                  </a:lnTo>
                  <a:lnTo>
                    <a:pt x="1159" y="1751"/>
                  </a:lnTo>
                  <a:lnTo>
                    <a:pt x="1184" y="1741"/>
                  </a:lnTo>
                  <a:lnTo>
                    <a:pt x="1180" y="1721"/>
                  </a:lnTo>
                  <a:lnTo>
                    <a:pt x="1180" y="1719"/>
                  </a:lnTo>
                  <a:lnTo>
                    <a:pt x="1182" y="1717"/>
                  </a:lnTo>
                  <a:lnTo>
                    <a:pt x="1248" y="1683"/>
                  </a:lnTo>
                  <a:lnTo>
                    <a:pt x="1232" y="1637"/>
                  </a:lnTo>
                  <a:lnTo>
                    <a:pt x="1230" y="1637"/>
                  </a:lnTo>
                  <a:lnTo>
                    <a:pt x="1232" y="1635"/>
                  </a:lnTo>
                  <a:lnTo>
                    <a:pt x="1254" y="1611"/>
                  </a:lnTo>
                  <a:lnTo>
                    <a:pt x="1244" y="1589"/>
                  </a:lnTo>
                  <a:lnTo>
                    <a:pt x="1202" y="1561"/>
                  </a:lnTo>
                  <a:lnTo>
                    <a:pt x="1200" y="1561"/>
                  </a:lnTo>
                  <a:lnTo>
                    <a:pt x="1202" y="1559"/>
                  </a:lnTo>
                  <a:lnTo>
                    <a:pt x="1224" y="1515"/>
                  </a:lnTo>
                  <a:lnTo>
                    <a:pt x="1182" y="1487"/>
                  </a:lnTo>
                  <a:lnTo>
                    <a:pt x="1180" y="1485"/>
                  </a:lnTo>
                  <a:lnTo>
                    <a:pt x="1182" y="1485"/>
                  </a:lnTo>
                  <a:lnTo>
                    <a:pt x="1202" y="1462"/>
                  </a:lnTo>
                  <a:lnTo>
                    <a:pt x="1202" y="1366"/>
                  </a:lnTo>
                  <a:lnTo>
                    <a:pt x="1202" y="1366"/>
                  </a:lnTo>
                  <a:lnTo>
                    <a:pt x="1284" y="1336"/>
                  </a:lnTo>
                  <a:lnTo>
                    <a:pt x="1286" y="1298"/>
                  </a:lnTo>
                  <a:lnTo>
                    <a:pt x="1286" y="1298"/>
                  </a:lnTo>
                  <a:lnTo>
                    <a:pt x="1288" y="1298"/>
                  </a:lnTo>
                  <a:lnTo>
                    <a:pt x="1336" y="1294"/>
                  </a:lnTo>
                  <a:lnTo>
                    <a:pt x="1348" y="1264"/>
                  </a:lnTo>
                  <a:lnTo>
                    <a:pt x="1346" y="1234"/>
                  </a:lnTo>
                  <a:lnTo>
                    <a:pt x="1346" y="1232"/>
                  </a:lnTo>
                  <a:lnTo>
                    <a:pt x="1370" y="1220"/>
                  </a:lnTo>
                  <a:lnTo>
                    <a:pt x="1352" y="1160"/>
                  </a:lnTo>
                  <a:lnTo>
                    <a:pt x="1320" y="1137"/>
                  </a:lnTo>
                  <a:lnTo>
                    <a:pt x="1320" y="1137"/>
                  </a:lnTo>
                  <a:lnTo>
                    <a:pt x="1320" y="1135"/>
                  </a:lnTo>
                  <a:lnTo>
                    <a:pt x="1340" y="1061"/>
                  </a:lnTo>
                  <a:lnTo>
                    <a:pt x="1312" y="983"/>
                  </a:lnTo>
                  <a:lnTo>
                    <a:pt x="1312" y="981"/>
                  </a:lnTo>
                  <a:lnTo>
                    <a:pt x="1312" y="981"/>
                  </a:lnTo>
                  <a:lnTo>
                    <a:pt x="1328" y="959"/>
                  </a:lnTo>
                  <a:lnTo>
                    <a:pt x="1330" y="957"/>
                  </a:lnTo>
                  <a:lnTo>
                    <a:pt x="1330" y="959"/>
                  </a:lnTo>
                  <a:lnTo>
                    <a:pt x="1388" y="977"/>
                  </a:lnTo>
                  <a:lnTo>
                    <a:pt x="1423" y="969"/>
                  </a:lnTo>
                  <a:lnTo>
                    <a:pt x="1435" y="947"/>
                  </a:lnTo>
                  <a:lnTo>
                    <a:pt x="1435" y="947"/>
                  </a:lnTo>
                  <a:lnTo>
                    <a:pt x="1437" y="947"/>
                  </a:lnTo>
                  <a:lnTo>
                    <a:pt x="1479" y="941"/>
                  </a:lnTo>
                  <a:lnTo>
                    <a:pt x="1487" y="913"/>
                  </a:lnTo>
                  <a:lnTo>
                    <a:pt x="1415" y="764"/>
                  </a:lnTo>
                  <a:lnTo>
                    <a:pt x="1415" y="764"/>
                  </a:lnTo>
                  <a:lnTo>
                    <a:pt x="1415" y="764"/>
                  </a:lnTo>
                  <a:lnTo>
                    <a:pt x="1423" y="728"/>
                  </a:lnTo>
                  <a:lnTo>
                    <a:pt x="1423" y="726"/>
                  </a:lnTo>
                  <a:lnTo>
                    <a:pt x="1423" y="726"/>
                  </a:lnTo>
                  <a:lnTo>
                    <a:pt x="1471" y="692"/>
                  </a:lnTo>
                  <a:lnTo>
                    <a:pt x="1453" y="658"/>
                  </a:lnTo>
                  <a:lnTo>
                    <a:pt x="1453" y="656"/>
                  </a:lnTo>
                  <a:lnTo>
                    <a:pt x="1455" y="656"/>
                  </a:lnTo>
                  <a:lnTo>
                    <a:pt x="1501" y="612"/>
                  </a:lnTo>
                  <a:lnTo>
                    <a:pt x="1501" y="610"/>
                  </a:lnTo>
                  <a:lnTo>
                    <a:pt x="1501" y="610"/>
                  </a:lnTo>
                  <a:lnTo>
                    <a:pt x="1543" y="606"/>
                  </a:lnTo>
                  <a:lnTo>
                    <a:pt x="1567" y="580"/>
                  </a:lnTo>
                  <a:lnTo>
                    <a:pt x="1571" y="534"/>
                  </a:lnTo>
                  <a:lnTo>
                    <a:pt x="1545" y="510"/>
                  </a:lnTo>
                  <a:lnTo>
                    <a:pt x="1543" y="508"/>
                  </a:lnTo>
                  <a:lnTo>
                    <a:pt x="1543" y="508"/>
                  </a:lnTo>
                  <a:lnTo>
                    <a:pt x="1543" y="479"/>
                  </a:lnTo>
                  <a:lnTo>
                    <a:pt x="1525" y="453"/>
                  </a:lnTo>
                  <a:lnTo>
                    <a:pt x="1525" y="451"/>
                  </a:lnTo>
                  <a:lnTo>
                    <a:pt x="1525" y="451"/>
                  </a:lnTo>
                  <a:lnTo>
                    <a:pt x="1545" y="431"/>
                  </a:lnTo>
                  <a:lnTo>
                    <a:pt x="1523" y="405"/>
                  </a:lnTo>
                  <a:lnTo>
                    <a:pt x="1523" y="405"/>
                  </a:lnTo>
                  <a:lnTo>
                    <a:pt x="1525" y="403"/>
                  </a:lnTo>
                  <a:lnTo>
                    <a:pt x="1577" y="353"/>
                  </a:lnTo>
                  <a:lnTo>
                    <a:pt x="1579" y="353"/>
                  </a:lnTo>
                  <a:lnTo>
                    <a:pt x="1579" y="353"/>
                  </a:lnTo>
                  <a:lnTo>
                    <a:pt x="1603" y="343"/>
                  </a:lnTo>
                  <a:lnTo>
                    <a:pt x="1621" y="317"/>
                  </a:lnTo>
                  <a:lnTo>
                    <a:pt x="1587" y="247"/>
                  </a:lnTo>
                  <a:lnTo>
                    <a:pt x="1543" y="247"/>
                  </a:lnTo>
                  <a:lnTo>
                    <a:pt x="1543" y="247"/>
                  </a:lnTo>
                  <a:lnTo>
                    <a:pt x="1511" y="231"/>
                  </a:lnTo>
                  <a:lnTo>
                    <a:pt x="1509" y="231"/>
                  </a:lnTo>
                  <a:lnTo>
                    <a:pt x="1509" y="231"/>
                  </a:lnTo>
                  <a:lnTo>
                    <a:pt x="1491" y="185"/>
                  </a:lnTo>
                  <a:lnTo>
                    <a:pt x="1491" y="185"/>
                  </a:lnTo>
                  <a:lnTo>
                    <a:pt x="1491" y="183"/>
                  </a:lnTo>
                  <a:lnTo>
                    <a:pt x="1559" y="104"/>
                  </a:lnTo>
                  <a:lnTo>
                    <a:pt x="1559" y="66"/>
                  </a:lnTo>
                  <a:lnTo>
                    <a:pt x="1471" y="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1" name="Freeform 182"/>
            <p:cNvSpPr/>
            <p:nvPr/>
          </p:nvSpPr>
          <p:spPr>
            <a:xfrm rot="21164400">
              <a:off x="10577880" y="797400"/>
              <a:ext cx="97560" cy="146160"/>
            </a:xfrm>
            <a:custGeom>
              <a:avLst/>
              <a:gdLst>
                <a:gd name="textAreaLeft" fmla="*/ 0 w 97560"/>
                <a:gd name="textAreaRight" fmla="*/ 97920 w 97560"/>
                <a:gd name="textAreaTop" fmla="*/ 0 h 146160"/>
                <a:gd name="textAreaBottom" fmla="*/ 146520 h 146160"/>
              </a:gdLst>
              <a:ahLst/>
              <a:cxnLst/>
              <a:rect l="textAreaLeft" t="textAreaTop" r="textAreaRight" b="textAreaBottom"/>
              <a:pathLst>
                <a:path w="81" h="121">
                  <a:moveTo>
                    <a:pt x="0" y="68"/>
                  </a:moveTo>
                  <a:lnTo>
                    <a:pt x="44" y="121"/>
                  </a:lnTo>
                  <a:lnTo>
                    <a:pt x="53" y="111"/>
                  </a:lnTo>
                  <a:lnTo>
                    <a:pt x="65" y="50"/>
                  </a:lnTo>
                  <a:lnTo>
                    <a:pt x="81" y="22"/>
                  </a:lnTo>
                  <a:lnTo>
                    <a:pt x="63" y="0"/>
                  </a:lnTo>
                  <a:lnTo>
                    <a:pt x="24" y="4"/>
                  </a:lnTo>
                  <a:lnTo>
                    <a:pt x="0" y="4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2" name="Freeform 183"/>
            <p:cNvSpPr/>
            <p:nvPr/>
          </p:nvSpPr>
          <p:spPr>
            <a:xfrm rot="21164400">
              <a:off x="10577880" y="797400"/>
              <a:ext cx="97560" cy="146160"/>
            </a:xfrm>
            <a:custGeom>
              <a:avLst/>
              <a:gdLst>
                <a:gd name="textAreaLeft" fmla="*/ 0 w 97560"/>
                <a:gd name="textAreaRight" fmla="*/ 97920 w 97560"/>
                <a:gd name="textAreaTop" fmla="*/ 0 h 146160"/>
                <a:gd name="textAreaBottom" fmla="*/ 146520 h 146160"/>
              </a:gdLst>
              <a:ahLst/>
              <a:cxnLst/>
              <a:rect l="textAreaLeft" t="textAreaTop" r="textAreaRight" b="textAreaBottom"/>
              <a:pathLst>
                <a:path w="81" h="121">
                  <a:moveTo>
                    <a:pt x="0" y="68"/>
                  </a:moveTo>
                  <a:lnTo>
                    <a:pt x="44" y="121"/>
                  </a:lnTo>
                  <a:lnTo>
                    <a:pt x="53" y="111"/>
                  </a:lnTo>
                  <a:lnTo>
                    <a:pt x="65" y="50"/>
                  </a:lnTo>
                  <a:lnTo>
                    <a:pt x="81" y="22"/>
                  </a:lnTo>
                  <a:lnTo>
                    <a:pt x="63" y="0"/>
                  </a:lnTo>
                  <a:lnTo>
                    <a:pt x="24" y="4"/>
                  </a:lnTo>
                  <a:lnTo>
                    <a:pt x="0" y="40"/>
                  </a:lnTo>
                  <a:lnTo>
                    <a:pt x="0" y="6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3" name="Freeform 184"/>
            <p:cNvSpPr/>
            <p:nvPr/>
          </p:nvSpPr>
          <p:spPr>
            <a:xfrm rot="21164400">
              <a:off x="10502640" y="646200"/>
              <a:ext cx="1002960" cy="1198800"/>
            </a:xfrm>
            <a:custGeom>
              <a:avLst/>
              <a:gdLst>
                <a:gd name="textAreaLeft" fmla="*/ 0 w 1002960"/>
                <a:gd name="textAreaRight" fmla="*/ 1003320 w 1002960"/>
                <a:gd name="textAreaTop" fmla="*/ 0 h 1198800"/>
                <a:gd name="textAreaBottom" fmla="*/ 1199160 h 1198800"/>
              </a:gdLst>
              <a:ahLst/>
              <a:cxnLst/>
              <a:rect l="textAreaLeft" t="textAreaTop" r="textAreaRight" b="textAreaBottom"/>
              <a:pathLst>
                <a:path w="829" h="991">
                  <a:moveTo>
                    <a:pt x="795" y="692"/>
                  </a:moveTo>
                  <a:lnTo>
                    <a:pt x="785" y="578"/>
                  </a:lnTo>
                  <a:lnTo>
                    <a:pt x="753" y="562"/>
                  </a:lnTo>
                  <a:lnTo>
                    <a:pt x="829" y="510"/>
                  </a:lnTo>
                  <a:lnTo>
                    <a:pt x="817" y="477"/>
                  </a:lnTo>
                  <a:lnTo>
                    <a:pt x="679" y="465"/>
                  </a:lnTo>
                  <a:lnTo>
                    <a:pt x="663" y="487"/>
                  </a:lnTo>
                  <a:lnTo>
                    <a:pt x="625" y="491"/>
                  </a:lnTo>
                  <a:lnTo>
                    <a:pt x="621" y="518"/>
                  </a:lnTo>
                  <a:lnTo>
                    <a:pt x="592" y="516"/>
                  </a:lnTo>
                  <a:lnTo>
                    <a:pt x="592" y="477"/>
                  </a:lnTo>
                  <a:lnTo>
                    <a:pt x="625" y="465"/>
                  </a:lnTo>
                  <a:lnTo>
                    <a:pt x="639" y="437"/>
                  </a:lnTo>
                  <a:lnTo>
                    <a:pt x="631" y="363"/>
                  </a:lnTo>
                  <a:lnTo>
                    <a:pt x="619" y="357"/>
                  </a:lnTo>
                  <a:lnTo>
                    <a:pt x="602" y="367"/>
                  </a:lnTo>
                  <a:lnTo>
                    <a:pt x="602" y="341"/>
                  </a:lnTo>
                  <a:lnTo>
                    <a:pt x="570" y="353"/>
                  </a:lnTo>
                  <a:lnTo>
                    <a:pt x="548" y="329"/>
                  </a:lnTo>
                  <a:lnTo>
                    <a:pt x="556" y="287"/>
                  </a:lnTo>
                  <a:lnTo>
                    <a:pt x="582" y="311"/>
                  </a:lnTo>
                  <a:lnTo>
                    <a:pt x="598" y="299"/>
                  </a:lnTo>
                  <a:lnTo>
                    <a:pt x="621" y="325"/>
                  </a:lnTo>
                  <a:lnTo>
                    <a:pt x="633" y="293"/>
                  </a:lnTo>
                  <a:lnTo>
                    <a:pt x="631" y="255"/>
                  </a:lnTo>
                  <a:lnTo>
                    <a:pt x="655" y="235"/>
                  </a:lnTo>
                  <a:lnTo>
                    <a:pt x="699" y="239"/>
                  </a:lnTo>
                  <a:lnTo>
                    <a:pt x="773" y="183"/>
                  </a:lnTo>
                  <a:lnTo>
                    <a:pt x="755" y="164"/>
                  </a:lnTo>
                  <a:lnTo>
                    <a:pt x="791" y="167"/>
                  </a:lnTo>
                  <a:lnTo>
                    <a:pt x="791" y="132"/>
                  </a:lnTo>
                  <a:lnTo>
                    <a:pt x="751" y="140"/>
                  </a:lnTo>
                  <a:lnTo>
                    <a:pt x="739" y="116"/>
                  </a:lnTo>
                  <a:lnTo>
                    <a:pt x="687" y="104"/>
                  </a:lnTo>
                  <a:lnTo>
                    <a:pt x="707" y="78"/>
                  </a:lnTo>
                  <a:lnTo>
                    <a:pt x="679" y="58"/>
                  </a:lnTo>
                  <a:lnTo>
                    <a:pt x="705" y="40"/>
                  </a:lnTo>
                  <a:lnTo>
                    <a:pt x="673" y="0"/>
                  </a:lnTo>
                  <a:lnTo>
                    <a:pt x="586" y="52"/>
                  </a:lnTo>
                  <a:lnTo>
                    <a:pt x="580" y="96"/>
                  </a:lnTo>
                  <a:lnTo>
                    <a:pt x="556" y="126"/>
                  </a:lnTo>
                  <a:lnTo>
                    <a:pt x="615" y="150"/>
                  </a:lnTo>
                  <a:lnTo>
                    <a:pt x="584" y="165"/>
                  </a:lnTo>
                  <a:lnTo>
                    <a:pt x="488" y="140"/>
                  </a:lnTo>
                  <a:lnTo>
                    <a:pt x="377" y="213"/>
                  </a:lnTo>
                  <a:lnTo>
                    <a:pt x="209" y="303"/>
                  </a:lnTo>
                  <a:lnTo>
                    <a:pt x="165" y="377"/>
                  </a:lnTo>
                  <a:lnTo>
                    <a:pt x="169" y="399"/>
                  </a:lnTo>
                  <a:lnTo>
                    <a:pt x="140" y="407"/>
                  </a:lnTo>
                  <a:lnTo>
                    <a:pt x="96" y="445"/>
                  </a:lnTo>
                  <a:lnTo>
                    <a:pt x="128" y="483"/>
                  </a:lnTo>
                  <a:lnTo>
                    <a:pt x="154" y="475"/>
                  </a:lnTo>
                  <a:lnTo>
                    <a:pt x="195" y="496"/>
                  </a:lnTo>
                  <a:lnTo>
                    <a:pt x="189" y="538"/>
                  </a:lnTo>
                  <a:lnTo>
                    <a:pt x="154" y="542"/>
                  </a:lnTo>
                  <a:lnTo>
                    <a:pt x="128" y="556"/>
                  </a:lnTo>
                  <a:lnTo>
                    <a:pt x="76" y="522"/>
                  </a:lnTo>
                  <a:lnTo>
                    <a:pt x="76" y="590"/>
                  </a:lnTo>
                  <a:lnTo>
                    <a:pt x="20" y="632"/>
                  </a:lnTo>
                  <a:lnTo>
                    <a:pt x="0" y="672"/>
                  </a:lnTo>
                  <a:lnTo>
                    <a:pt x="90" y="740"/>
                  </a:lnTo>
                  <a:lnTo>
                    <a:pt x="90" y="740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22" y="861"/>
                  </a:lnTo>
                  <a:lnTo>
                    <a:pt x="40" y="905"/>
                  </a:lnTo>
                  <a:lnTo>
                    <a:pt x="72" y="919"/>
                  </a:lnTo>
                  <a:lnTo>
                    <a:pt x="116" y="919"/>
                  </a:lnTo>
                  <a:lnTo>
                    <a:pt x="116" y="919"/>
                  </a:lnTo>
                  <a:lnTo>
                    <a:pt x="134" y="955"/>
                  </a:lnTo>
                  <a:lnTo>
                    <a:pt x="161" y="959"/>
                  </a:lnTo>
                  <a:lnTo>
                    <a:pt x="161" y="959"/>
                  </a:lnTo>
                  <a:lnTo>
                    <a:pt x="163" y="961"/>
                  </a:lnTo>
                  <a:lnTo>
                    <a:pt x="181" y="991"/>
                  </a:lnTo>
                  <a:lnTo>
                    <a:pt x="217" y="973"/>
                  </a:lnTo>
                  <a:lnTo>
                    <a:pt x="219" y="973"/>
                  </a:lnTo>
                  <a:lnTo>
                    <a:pt x="219" y="973"/>
                  </a:lnTo>
                  <a:lnTo>
                    <a:pt x="255" y="985"/>
                  </a:lnTo>
                  <a:lnTo>
                    <a:pt x="281" y="961"/>
                  </a:lnTo>
                  <a:lnTo>
                    <a:pt x="281" y="961"/>
                  </a:lnTo>
                  <a:lnTo>
                    <a:pt x="283" y="961"/>
                  </a:lnTo>
                  <a:lnTo>
                    <a:pt x="325" y="957"/>
                  </a:lnTo>
                  <a:lnTo>
                    <a:pt x="355" y="925"/>
                  </a:lnTo>
                  <a:lnTo>
                    <a:pt x="349" y="895"/>
                  </a:lnTo>
                  <a:lnTo>
                    <a:pt x="349" y="893"/>
                  </a:lnTo>
                  <a:lnTo>
                    <a:pt x="351" y="893"/>
                  </a:lnTo>
                  <a:lnTo>
                    <a:pt x="381" y="883"/>
                  </a:lnTo>
                  <a:lnTo>
                    <a:pt x="388" y="853"/>
                  </a:lnTo>
                  <a:lnTo>
                    <a:pt x="390" y="851"/>
                  </a:lnTo>
                  <a:lnTo>
                    <a:pt x="390" y="851"/>
                  </a:lnTo>
                  <a:lnTo>
                    <a:pt x="416" y="849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76" y="812"/>
                  </a:lnTo>
                  <a:lnTo>
                    <a:pt x="488" y="790"/>
                  </a:lnTo>
                  <a:lnTo>
                    <a:pt x="488" y="788"/>
                  </a:lnTo>
                  <a:lnTo>
                    <a:pt x="490" y="788"/>
                  </a:lnTo>
                  <a:lnTo>
                    <a:pt x="562" y="784"/>
                  </a:lnTo>
                  <a:lnTo>
                    <a:pt x="564" y="784"/>
                  </a:lnTo>
                  <a:lnTo>
                    <a:pt x="564" y="786"/>
                  </a:lnTo>
                  <a:lnTo>
                    <a:pt x="582" y="831"/>
                  </a:lnTo>
                  <a:lnTo>
                    <a:pt x="631" y="816"/>
                  </a:lnTo>
                  <a:lnTo>
                    <a:pt x="631" y="816"/>
                  </a:lnTo>
                  <a:lnTo>
                    <a:pt x="631" y="816"/>
                  </a:lnTo>
                  <a:lnTo>
                    <a:pt x="687" y="818"/>
                  </a:lnTo>
                  <a:lnTo>
                    <a:pt x="731" y="690"/>
                  </a:lnTo>
                  <a:lnTo>
                    <a:pt x="733" y="688"/>
                  </a:lnTo>
                  <a:lnTo>
                    <a:pt x="735" y="688"/>
                  </a:lnTo>
                  <a:lnTo>
                    <a:pt x="761" y="702"/>
                  </a:lnTo>
                  <a:lnTo>
                    <a:pt x="795" y="69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4" name="Freeform 185"/>
            <p:cNvSpPr/>
            <p:nvPr/>
          </p:nvSpPr>
          <p:spPr>
            <a:xfrm rot="21164400">
              <a:off x="10502640" y="646200"/>
              <a:ext cx="1002960" cy="1198800"/>
            </a:xfrm>
            <a:custGeom>
              <a:avLst/>
              <a:gdLst>
                <a:gd name="textAreaLeft" fmla="*/ 0 w 1002960"/>
                <a:gd name="textAreaRight" fmla="*/ 1003320 w 1002960"/>
                <a:gd name="textAreaTop" fmla="*/ 0 h 1198800"/>
                <a:gd name="textAreaBottom" fmla="*/ 1199160 h 1198800"/>
              </a:gdLst>
              <a:ahLst/>
              <a:cxnLst/>
              <a:rect l="textAreaLeft" t="textAreaTop" r="textAreaRight" b="textAreaBottom"/>
              <a:pathLst>
                <a:path w="829" h="991">
                  <a:moveTo>
                    <a:pt x="795" y="692"/>
                  </a:moveTo>
                  <a:lnTo>
                    <a:pt x="785" y="578"/>
                  </a:lnTo>
                  <a:lnTo>
                    <a:pt x="753" y="562"/>
                  </a:lnTo>
                  <a:lnTo>
                    <a:pt x="829" y="510"/>
                  </a:lnTo>
                  <a:lnTo>
                    <a:pt x="817" y="477"/>
                  </a:lnTo>
                  <a:lnTo>
                    <a:pt x="679" y="465"/>
                  </a:lnTo>
                  <a:lnTo>
                    <a:pt x="663" y="487"/>
                  </a:lnTo>
                  <a:lnTo>
                    <a:pt x="625" y="491"/>
                  </a:lnTo>
                  <a:lnTo>
                    <a:pt x="621" y="518"/>
                  </a:lnTo>
                  <a:lnTo>
                    <a:pt x="592" y="516"/>
                  </a:lnTo>
                  <a:lnTo>
                    <a:pt x="592" y="477"/>
                  </a:lnTo>
                  <a:lnTo>
                    <a:pt x="625" y="465"/>
                  </a:lnTo>
                  <a:lnTo>
                    <a:pt x="639" y="437"/>
                  </a:lnTo>
                  <a:lnTo>
                    <a:pt x="631" y="363"/>
                  </a:lnTo>
                  <a:lnTo>
                    <a:pt x="619" y="357"/>
                  </a:lnTo>
                  <a:lnTo>
                    <a:pt x="602" y="367"/>
                  </a:lnTo>
                  <a:lnTo>
                    <a:pt x="602" y="341"/>
                  </a:lnTo>
                  <a:lnTo>
                    <a:pt x="570" y="353"/>
                  </a:lnTo>
                  <a:lnTo>
                    <a:pt x="548" y="329"/>
                  </a:lnTo>
                  <a:lnTo>
                    <a:pt x="556" y="287"/>
                  </a:lnTo>
                  <a:lnTo>
                    <a:pt x="582" y="311"/>
                  </a:lnTo>
                  <a:lnTo>
                    <a:pt x="598" y="299"/>
                  </a:lnTo>
                  <a:lnTo>
                    <a:pt x="621" y="325"/>
                  </a:lnTo>
                  <a:lnTo>
                    <a:pt x="633" y="293"/>
                  </a:lnTo>
                  <a:lnTo>
                    <a:pt x="631" y="255"/>
                  </a:lnTo>
                  <a:lnTo>
                    <a:pt x="655" y="235"/>
                  </a:lnTo>
                  <a:lnTo>
                    <a:pt x="699" y="239"/>
                  </a:lnTo>
                  <a:lnTo>
                    <a:pt x="773" y="183"/>
                  </a:lnTo>
                  <a:lnTo>
                    <a:pt x="755" y="164"/>
                  </a:lnTo>
                  <a:lnTo>
                    <a:pt x="791" y="167"/>
                  </a:lnTo>
                  <a:lnTo>
                    <a:pt x="791" y="132"/>
                  </a:lnTo>
                  <a:lnTo>
                    <a:pt x="751" y="140"/>
                  </a:lnTo>
                  <a:lnTo>
                    <a:pt x="739" y="116"/>
                  </a:lnTo>
                  <a:lnTo>
                    <a:pt x="687" y="104"/>
                  </a:lnTo>
                  <a:lnTo>
                    <a:pt x="707" y="78"/>
                  </a:lnTo>
                  <a:lnTo>
                    <a:pt x="679" y="58"/>
                  </a:lnTo>
                  <a:lnTo>
                    <a:pt x="705" y="40"/>
                  </a:lnTo>
                  <a:lnTo>
                    <a:pt x="673" y="0"/>
                  </a:lnTo>
                  <a:lnTo>
                    <a:pt x="586" y="52"/>
                  </a:lnTo>
                  <a:lnTo>
                    <a:pt x="580" y="96"/>
                  </a:lnTo>
                  <a:lnTo>
                    <a:pt x="556" y="126"/>
                  </a:lnTo>
                  <a:lnTo>
                    <a:pt x="615" y="150"/>
                  </a:lnTo>
                  <a:lnTo>
                    <a:pt x="584" y="165"/>
                  </a:lnTo>
                  <a:lnTo>
                    <a:pt x="488" y="140"/>
                  </a:lnTo>
                  <a:lnTo>
                    <a:pt x="377" y="213"/>
                  </a:lnTo>
                  <a:lnTo>
                    <a:pt x="209" y="303"/>
                  </a:lnTo>
                  <a:lnTo>
                    <a:pt x="165" y="377"/>
                  </a:lnTo>
                  <a:lnTo>
                    <a:pt x="169" y="399"/>
                  </a:lnTo>
                  <a:lnTo>
                    <a:pt x="140" y="407"/>
                  </a:lnTo>
                  <a:lnTo>
                    <a:pt x="96" y="445"/>
                  </a:lnTo>
                  <a:lnTo>
                    <a:pt x="128" y="483"/>
                  </a:lnTo>
                  <a:lnTo>
                    <a:pt x="154" y="475"/>
                  </a:lnTo>
                  <a:lnTo>
                    <a:pt x="195" y="496"/>
                  </a:lnTo>
                  <a:lnTo>
                    <a:pt x="189" y="538"/>
                  </a:lnTo>
                  <a:lnTo>
                    <a:pt x="154" y="542"/>
                  </a:lnTo>
                  <a:lnTo>
                    <a:pt x="128" y="556"/>
                  </a:lnTo>
                  <a:lnTo>
                    <a:pt x="76" y="522"/>
                  </a:lnTo>
                  <a:lnTo>
                    <a:pt x="76" y="590"/>
                  </a:lnTo>
                  <a:lnTo>
                    <a:pt x="20" y="632"/>
                  </a:lnTo>
                  <a:lnTo>
                    <a:pt x="0" y="672"/>
                  </a:lnTo>
                  <a:lnTo>
                    <a:pt x="90" y="740"/>
                  </a:lnTo>
                  <a:lnTo>
                    <a:pt x="90" y="740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22" y="861"/>
                  </a:lnTo>
                  <a:lnTo>
                    <a:pt x="40" y="905"/>
                  </a:lnTo>
                  <a:lnTo>
                    <a:pt x="72" y="919"/>
                  </a:lnTo>
                  <a:lnTo>
                    <a:pt x="116" y="919"/>
                  </a:lnTo>
                  <a:lnTo>
                    <a:pt x="116" y="919"/>
                  </a:lnTo>
                  <a:lnTo>
                    <a:pt x="134" y="955"/>
                  </a:lnTo>
                  <a:lnTo>
                    <a:pt x="161" y="959"/>
                  </a:lnTo>
                  <a:lnTo>
                    <a:pt x="161" y="959"/>
                  </a:lnTo>
                  <a:lnTo>
                    <a:pt x="163" y="961"/>
                  </a:lnTo>
                  <a:lnTo>
                    <a:pt x="181" y="991"/>
                  </a:lnTo>
                  <a:lnTo>
                    <a:pt x="217" y="973"/>
                  </a:lnTo>
                  <a:lnTo>
                    <a:pt x="219" y="973"/>
                  </a:lnTo>
                  <a:lnTo>
                    <a:pt x="219" y="973"/>
                  </a:lnTo>
                  <a:lnTo>
                    <a:pt x="255" y="985"/>
                  </a:lnTo>
                  <a:lnTo>
                    <a:pt x="281" y="961"/>
                  </a:lnTo>
                  <a:lnTo>
                    <a:pt x="281" y="961"/>
                  </a:lnTo>
                  <a:lnTo>
                    <a:pt x="283" y="961"/>
                  </a:lnTo>
                  <a:lnTo>
                    <a:pt x="325" y="957"/>
                  </a:lnTo>
                  <a:lnTo>
                    <a:pt x="355" y="925"/>
                  </a:lnTo>
                  <a:lnTo>
                    <a:pt x="349" y="895"/>
                  </a:lnTo>
                  <a:lnTo>
                    <a:pt x="349" y="893"/>
                  </a:lnTo>
                  <a:lnTo>
                    <a:pt x="351" y="893"/>
                  </a:lnTo>
                  <a:lnTo>
                    <a:pt x="381" y="883"/>
                  </a:lnTo>
                  <a:lnTo>
                    <a:pt x="388" y="853"/>
                  </a:lnTo>
                  <a:lnTo>
                    <a:pt x="390" y="851"/>
                  </a:lnTo>
                  <a:lnTo>
                    <a:pt x="390" y="851"/>
                  </a:lnTo>
                  <a:lnTo>
                    <a:pt x="416" y="849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76" y="812"/>
                  </a:lnTo>
                  <a:lnTo>
                    <a:pt x="488" y="790"/>
                  </a:lnTo>
                  <a:lnTo>
                    <a:pt x="488" y="788"/>
                  </a:lnTo>
                  <a:lnTo>
                    <a:pt x="490" y="788"/>
                  </a:lnTo>
                  <a:lnTo>
                    <a:pt x="562" y="784"/>
                  </a:lnTo>
                  <a:lnTo>
                    <a:pt x="564" y="784"/>
                  </a:lnTo>
                  <a:lnTo>
                    <a:pt x="564" y="786"/>
                  </a:lnTo>
                  <a:lnTo>
                    <a:pt x="582" y="831"/>
                  </a:lnTo>
                  <a:lnTo>
                    <a:pt x="631" y="816"/>
                  </a:lnTo>
                  <a:lnTo>
                    <a:pt x="631" y="816"/>
                  </a:lnTo>
                  <a:lnTo>
                    <a:pt x="631" y="816"/>
                  </a:lnTo>
                  <a:lnTo>
                    <a:pt x="687" y="818"/>
                  </a:lnTo>
                  <a:lnTo>
                    <a:pt x="731" y="690"/>
                  </a:lnTo>
                  <a:lnTo>
                    <a:pt x="733" y="688"/>
                  </a:lnTo>
                  <a:lnTo>
                    <a:pt x="735" y="688"/>
                  </a:lnTo>
                  <a:lnTo>
                    <a:pt x="761" y="702"/>
                  </a:lnTo>
                  <a:lnTo>
                    <a:pt x="795" y="69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5" name="Freeform 188"/>
            <p:cNvSpPr/>
            <p:nvPr/>
          </p:nvSpPr>
          <p:spPr>
            <a:xfrm rot="21164400">
              <a:off x="11929680" y="2883600"/>
              <a:ext cx="30960" cy="4068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26" h="34">
                  <a:moveTo>
                    <a:pt x="0" y="10"/>
                  </a:moveTo>
                  <a:lnTo>
                    <a:pt x="2" y="24"/>
                  </a:lnTo>
                  <a:lnTo>
                    <a:pt x="18" y="34"/>
                  </a:lnTo>
                  <a:lnTo>
                    <a:pt x="26" y="14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6" name="Freeform 189"/>
            <p:cNvSpPr/>
            <p:nvPr/>
          </p:nvSpPr>
          <p:spPr>
            <a:xfrm rot="21164400">
              <a:off x="11929680" y="2883600"/>
              <a:ext cx="30960" cy="4068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26" h="34">
                  <a:moveTo>
                    <a:pt x="0" y="10"/>
                  </a:moveTo>
                  <a:lnTo>
                    <a:pt x="2" y="24"/>
                  </a:lnTo>
                  <a:lnTo>
                    <a:pt x="18" y="34"/>
                  </a:lnTo>
                  <a:lnTo>
                    <a:pt x="26" y="14"/>
                  </a:lnTo>
                  <a:lnTo>
                    <a:pt x="18" y="0"/>
                  </a:lnTo>
                  <a:lnTo>
                    <a:pt x="0" y="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7" name="Freeform 190"/>
            <p:cNvSpPr/>
            <p:nvPr/>
          </p:nvSpPr>
          <p:spPr>
            <a:xfrm rot="21164400">
              <a:off x="11984040" y="2854440"/>
              <a:ext cx="29880" cy="2880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25" h="24">
                  <a:moveTo>
                    <a:pt x="2" y="6"/>
                  </a:moveTo>
                  <a:lnTo>
                    <a:pt x="0" y="18"/>
                  </a:lnTo>
                  <a:lnTo>
                    <a:pt x="16" y="24"/>
                  </a:lnTo>
                  <a:lnTo>
                    <a:pt x="25" y="14"/>
                  </a:lnTo>
                  <a:lnTo>
                    <a:pt x="8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8" name="Freeform 191"/>
            <p:cNvSpPr/>
            <p:nvPr/>
          </p:nvSpPr>
          <p:spPr>
            <a:xfrm rot="21164400">
              <a:off x="11984040" y="2854440"/>
              <a:ext cx="29880" cy="2880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25" h="24">
                  <a:moveTo>
                    <a:pt x="2" y="6"/>
                  </a:moveTo>
                  <a:lnTo>
                    <a:pt x="0" y="18"/>
                  </a:lnTo>
                  <a:lnTo>
                    <a:pt x="16" y="24"/>
                  </a:lnTo>
                  <a:lnTo>
                    <a:pt x="25" y="14"/>
                  </a:lnTo>
                  <a:lnTo>
                    <a:pt x="8" y="0"/>
                  </a:lnTo>
                  <a:lnTo>
                    <a:pt x="2" y="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89" name="Freeform 192"/>
            <p:cNvSpPr/>
            <p:nvPr/>
          </p:nvSpPr>
          <p:spPr>
            <a:xfrm rot="21164400">
              <a:off x="11977920" y="2893680"/>
              <a:ext cx="42120" cy="86760"/>
            </a:xfrm>
            <a:custGeom>
              <a:avLst/>
              <a:gdLst>
                <a:gd name="textAreaLeft" fmla="*/ 0 w 42120"/>
                <a:gd name="textAreaRight" fmla="*/ 42480 w 4212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35" h="72">
                  <a:moveTo>
                    <a:pt x="4" y="0"/>
                  </a:moveTo>
                  <a:lnTo>
                    <a:pt x="0" y="48"/>
                  </a:lnTo>
                  <a:lnTo>
                    <a:pt x="18" y="72"/>
                  </a:lnTo>
                  <a:lnTo>
                    <a:pt x="35" y="64"/>
                  </a:lnTo>
                  <a:lnTo>
                    <a:pt x="32" y="16"/>
                  </a:lnTo>
                  <a:lnTo>
                    <a:pt x="1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0" name="Freeform 193"/>
            <p:cNvSpPr/>
            <p:nvPr/>
          </p:nvSpPr>
          <p:spPr>
            <a:xfrm rot="21164400">
              <a:off x="11977920" y="2893680"/>
              <a:ext cx="42120" cy="86760"/>
            </a:xfrm>
            <a:custGeom>
              <a:avLst/>
              <a:gdLst>
                <a:gd name="textAreaLeft" fmla="*/ 0 w 42120"/>
                <a:gd name="textAreaRight" fmla="*/ 42480 w 4212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35" h="72">
                  <a:moveTo>
                    <a:pt x="4" y="0"/>
                  </a:moveTo>
                  <a:lnTo>
                    <a:pt x="0" y="48"/>
                  </a:lnTo>
                  <a:lnTo>
                    <a:pt x="18" y="72"/>
                  </a:lnTo>
                  <a:lnTo>
                    <a:pt x="35" y="64"/>
                  </a:lnTo>
                  <a:lnTo>
                    <a:pt x="32" y="16"/>
                  </a:lnTo>
                  <a:lnTo>
                    <a:pt x="18" y="4"/>
                  </a:lnTo>
                  <a:lnTo>
                    <a:pt x="4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1" name="Freeform 210"/>
            <p:cNvSpPr/>
            <p:nvPr/>
          </p:nvSpPr>
          <p:spPr>
            <a:xfrm rot="21164400">
              <a:off x="11501280" y="1984320"/>
              <a:ext cx="65160" cy="10620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106200"/>
                <a:gd name="textAreaBottom" fmla="*/ 106560 h 106200"/>
              </a:gdLst>
              <a:ahLst/>
              <a:cxnLst/>
              <a:rect l="textAreaLeft" t="textAreaTop" r="textAreaRight" b="textAreaBottom"/>
              <a:pathLst>
                <a:path w="54" h="88">
                  <a:moveTo>
                    <a:pt x="14" y="0"/>
                  </a:moveTo>
                  <a:lnTo>
                    <a:pt x="0" y="36"/>
                  </a:lnTo>
                  <a:lnTo>
                    <a:pt x="48" y="88"/>
                  </a:lnTo>
                  <a:lnTo>
                    <a:pt x="54" y="14"/>
                  </a:lnTo>
                  <a:lnTo>
                    <a:pt x="2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2" name="Freeform 211"/>
            <p:cNvSpPr/>
            <p:nvPr/>
          </p:nvSpPr>
          <p:spPr>
            <a:xfrm rot="21164400">
              <a:off x="11501280" y="1984320"/>
              <a:ext cx="65160" cy="10620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106200"/>
                <a:gd name="textAreaBottom" fmla="*/ 106560 h 106200"/>
              </a:gdLst>
              <a:ahLst/>
              <a:cxnLst/>
              <a:rect l="textAreaLeft" t="textAreaTop" r="textAreaRight" b="textAreaBottom"/>
              <a:pathLst>
                <a:path w="54" h="88">
                  <a:moveTo>
                    <a:pt x="14" y="0"/>
                  </a:moveTo>
                  <a:lnTo>
                    <a:pt x="0" y="36"/>
                  </a:lnTo>
                  <a:lnTo>
                    <a:pt x="48" y="88"/>
                  </a:lnTo>
                  <a:lnTo>
                    <a:pt x="54" y="14"/>
                  </a:lnTo>
                  <a:lnTo>
                    <a:pt x="28" y="2"/>
                  </a:lnTo>
                  <a:lnTo>
                    <a:pt x="14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3" name="Freeform 212"/>
            <p:cNvSpPr/>
            <p:nvPr/>
          </p:nvSpPr>
          <p:spPr>
            <a:xfrm rot="21164400">
              <a:off x="11897280" y="2088360"/>
              <a:ext cx="92880" cy="4068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77" h="34">
                  <a:moveTo>
                    <a:pt x="0" y="8"/>
                  </a:moveTo>
                  <a:lnTo>
                    <a:pt x="12" y="26"/>
                  </a:lnTo>
                  <a:lnTo>
                    <a:pt x="59" y="34"/>
                  </a:lnTo>
                  <a:lnTo>
                    <a:pt x="77" y="24"/>
                  </a:lnTo>
                  <a:lnTo>
                    <a:pt x="65" y="4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4" name="Freeform 213"/>
            <p:cNvSpPr/>
            <p:nvPr/>
          </p:nvSpPr>
          <p:spPr>
            <a:xfrm rot="21164400">
              <a:off x="11897280" y="2088360"/>
              <a:ext cx="92880" cy="4068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77" h="34">
                  <a:moveTo>
                    <a:pt x="0" y="8"/>
                  </a:moveTo>
                  <a:lnTo>
                    <a:pt x="12" y="26"/>
                  </a:lnTo>
                  <a:lnTo>
                    <a:pt x="59" y="34"/>
                  </a:lnTo>
                  <a:lnTo>
                    <a:pt x="77" y="24"/>
                  </a:lnTo>
                  <a:lnTo>
                    <a:pt x="65" y="4"/>
                  </a:lnTo>
                  <a:lnTo>
                    <a:pt x="31" y="0"/>
                  </a:lnTo>
                  <a:lnTo>
                    <a:pt x="0" y="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5" name="Freeform 214"/>
            <p:cNvSpPr/>
            <p:nvPr/>
          </p:nvSpPr>
          <p:spPr>
            <a:xfrm rot="21164400">
              <a:off x="10564560" y="1787760"/>
              <a:ext cx="730440" cy="936360"/>
            </a:xfrm>
            <a:custGeom>
              <a:avLst/>
              <a:gdLst>
                <a:gd name="textAreaLeft" fmla="*/ 0 w 730440"/>
                <a:gd name="textAreaRight" fmla="*/ 730800 w 730440"/>
                <a:gd name="textAreaTop" fmla="*/ 0 h 936360"/>
                <a:gd name="textAreaBottom" fmla="*/ 936720 h 936360"/>
              </a:gdLst>
              <a:ahLst/>
              <a:cxnLst/>
              <a:rect l="textAreaLeft" t="textAreaTop" r="textAreaRight" b="textAreaBottom"/>
              <a:pathLst>
                <a:path w="604" h="774">
                  <a:moveTo>
                    <a:pt x="273" y="774"/>
                  </a:moveTo>
                  <a:lnTo>
                    <a:pt x="301" y="754"/>
                  </a:lnTo>
                  <a:lnTo>
                    <a:pt x="319" y="740"/>
                  </a:lnTo>
                  <a:lnTo>
                    <a:pt x="345" y="732"/>
                  </a:lnTo>
                  <a:lnTo>
                    <a:pt x="337" y="680"/>
                  </a:lnTo>
                  <a:lnTo>
                    <a:pt x="383" y="666"/>
                  </a:lnTo>
                  <a:lnTo>
                    <a:pt x="419" y="634"/>
                  </a:lnTo>
                  <a:lnTo>
                    <a:pt x="450" y="632"/>
                  </a:lnTo>
                  <a:lnTo>
                    <a:pt x="427" y="668"/>
                  </a:lnTo>
                  <a:lnTo>
                    <a:pt x="448" y="686"/>
                  </a:lnTo>
                  <a:lnTo>
                    <a:pt x="482" y="650"/>
                  </a:lnTo>
                  <a:lnTo>
                    <a:pt x="490" y="590"/>
                  </a:lnTo>
                  <a:lnTo>
                    <a:pt x="520" y="578"/>
                  </a:lnTo>
                  <a:lnTo>
                    <a:pt x="544" y="549"/>
                  </a:lnTo>
                  <a:lnTo>
                    <a:pt x="520" y="529"/>
                  </a:lnTo>
                  <a:lnTo>
                    <a:pt x="498" y="557"/>
                  </a:lnTo>
                  <a:lnTo>
                    <a:pt x="474" y="535"/>
                  </a:lnTo>
                  <a:lnTo>
                    <a:pt x="468" y="427"/>
                  </a:lnTo>
                  <a:lnTo>
                    <a:pt x="448" y="363"/>
                  </a:lnTo>
                  <a:lnTo>
                    <a:pt x="454" y="317"/>
                  </a:lnTo>
                  <a:lnTo>
                    <a:pt x="494" y="261"/>
                  </a:lnTo>
                  <a:lnTo>
                    <a:pt x="516" y="259"/>
                  </a:lnTo>
                  <a:lnTo>
                    <a:pt x="526" y="229"/>
                  </a:lnTo>
                  <a:lnTo>
                    <a:pt x="570" y="291"/>
                  </a:lnTo>
                  <a:lnTo>
                    <a:pt x="602" y="285"/>
                  </a:lnTo>
                  <a:lnTo>
                    <a:pt x="604" y="261"/>
                  </a:lnTo>
                  <a:lnTo>
                    <a:pt x="596" y="216"/>
                  </a:lnTo>
                  <a:lnTo>
                    <a:pt x="588" y="182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58" y="164"/>
                  </a:lnTo>
                  <a:lnTo>
                    <a:pt x="552" y="134"/>
                  </a:lnTo>
                  <a:lnTo>
                    <a:pt x="532" y="116"/>
                  </a:lnTo>
                  <a:lnTo>
                    <a:pt x="502" y="120"/>
                  </a:lnTo>
                  <a:lnTo>
                    <a:pt x="500" y="120"/>
                  </a:lnTo>
                  <a:lnTo>
                    <a:pt x="500" y="118"/>
                  </a:lnTo>
                  <a:lnTo>
                    <a:pt x="480" y="7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411" y="0"/>
                  </a:lnTo>
                  <a:lnTo>
                    <a:pt x="381" y="32"/>
                  </a:lnTo>
                  <a:lnTo>
                    <a:pt x="379" y="32"/>
                  </a:lnTo>
                  <a:lnTo>
                    <a:pt x="379" y="32"/>
                  </a:lnTo>
                  <a:lnTo>
                    <a:pt x="337" y="36"/>
                  </a:lnTo>
                  <a:lnTo>
                    <a:pt x="311" y="60"/>
                  </a:lnTo>
                  <a:lnTo>
                    <a:pt x="309" y="60"/>
                  </a:lnTo>
                  <a:lnTo>
                    <a:pt x="309" y="60"/>
                  </a:lnTo>
                  <a:lnTo>
                    <a:pt x="273" y="48"/>
                  </a:lnTo>
                  <a:lnTo>
                    <a:pt x="235" y="68"/>
                  </a:lnTo>
                  <a:lnTo>
                    <a:pt x="233" y="68"/>
                  </a:lnTo>
                  <a:lnTo>
                    <a:pt x="231" y="66"/>
                  </a:lnTo>
                  <a:lnTo>
                    <a:pt x="213" y="34"/>
                  </a:lnTo>
                  <a:lnTo>
                    <a:pt x="190" y="30"/>
                  </a:lnTo>
                  <a:lnTo>
                    <a:pt x="206" y="64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62" y="104"/>
                  </a:lnTo>
                  <a:lnTo>
                    <a:pt x="110" y="152"/>
                  </a:lnTo>
                  <a:lnTo>
                    <a:pt x="132" y="180"/>
                  </a:lnTo>
                  <a:lnTo>
                    <a:pt x="130" y="180"/>
                  </a:lnTo>
                  <a:lnTo>
                    <a:pt x="110" y="200"/>
                  </a:lnTo>
                  <a:lnTo>
                    <a:pt x="126" y="224"/>
                  </a:lnTo>
                  <a:lnTo>
                    <a:pt x="128" y="224"/>
                  </a:lnTo>
                  <a:lnTo>
                    <a:pt x="128" y="226"/>
                  </a:lnTo>
                  <a:lnTo>
                    <a:pt x="128" y="255"/>
                  </a:lnTo>
                  <a:lnTo>
                    <a:pt x="156" y="279"/>
                  </a:lnTo>
                  <a:lnTo>
                    <a:pt x="156" y="279"/>
                  </a:lnTo>
                  <a:lnTo>
                    <a:pt x="156" y="279"/>
                  </a:lnTo>
                  <a:lnTo>
                    <a:pt x="152" y="327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84" y="361"/>
                  </a:lnTo>
                  <a:lnTo>
                    <a:pt x="38" y="403"/>
                  </a:lnTo>
                  <a:lnTo>
                    <a:pt x="58" y="439"/>
                  </a:lnTo>
                  <a:lnTo>
                    <a:pt x="58" y="441"/>
                  </a:lnTo>
                  <a:lnTo>
                    <a:pt x="56" y="441"/>
                  </a:lnTo>
                  <a:lnTo>
                    <a:pt x="8" y="475"/>
                  </a:lnTo>
                  <a:lnTo>
                    <a:pt x="0" y="511"/>
                  </a:lnTo>
                  <a:lnTo>
                    <a:pt x="72" y="656"/>
                  </a:lnTo>
                  <a:lnTo>
                    <a:pt x="104" y="634"/>
                  </a:lnTo>
                  <a:lnTo>
                    <a:pt x="104" y="634"/>
                  </a:lnTo>
                  <a:lnTo>
                    <a:pt x="106" y="634"/>
                  </a:lnTo>
                  <a:lnTo>
                    <a:pt x="180" y="660"/>
                  </a:lnTo>
                  <a:lnTo>
                    <a:pt x="180" y="660"/>
                  </a:lnTo>
                  <a:lnTo>
                    <a:pt x="182" y="660"/>
                  </a:lnTo>
                  <a:lnTo>
                    <a:pt x="190" y="702"/>
                  </a:lnTo>
                  <a:lnTo>
                    <a:pt x="190" y="702"/>
                  </a:lnTo>
                  <a:lnTo>
                    <a:pt x="190" y="704"/>
                  </a:lnTo>
                  <a:lnTo>
                    <a:pt x="172" y="736"/>
                  </a:lnTo>
                  <a:lnTo>
                    <a:pt x="184" y="762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53" y="740"/>
                  </a:lnTo>
                  <a:lnTo>
                    <a:pt x="253" y="740"/>
                  </a:lnTo>
                  <a:lnTo>
                    <a:pt x="273" y="77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6" name="Freeform 215"/>
            <p:cNvSpPr/>
            <p:nvPr/>
          </p:nvSpPr>
          <p:spPr>
            <a:xfrm rot="21164400">
              <a:off x="10564560" y="1787760"/>
              <a:ext cx="730440" cy="936360"/>
            </a:xfrm>
            <a:custGeom>
              <a:avLst/>
              <a:gdLst>
                <a:gd name="textAreaLeft" fmla="*/ 0 w 730440"/>
                <a:gd name="textAreaRight" fmla="*/ 730800 w 730440"/>
                <a:gd name="textAreaTop" fmla="*/ 0 h 936360"/>
                <a:gd name="textAreaBottom" fmla="*/ 936720 h 936360"/>
              </a:gdLst>
              <a:ahLst/>
              <a:cxnLst/>
              <a:rect l="textAreaLeft" t="textAreaTop" r="textAreaRight" b="textAreaBottom"/>
              <a:pathLst>
                <a:path w="604" h="774">
                  <a:moveTo>
                    <a:pt x="273" y="774"/>
                  </a:moveTo>
                  <a:lnTo>
                    <a:pt x="301" y="754"/>
                  </a:lnTo>
                  <a:lnTo>
                    <a:pt x="319" y="740"/>
                  </a:lnTo>
                  <a:lnTo>
                    <a:pt x="345" y="732"/>
                  </a:lnTo>
                  <a:lnTo>
                    <a:pt x="337" y="680"/>
                  </a:lnTo>
                  <a:lnTo>
                    <a:pt x="383" y="666"/>
                  </a:lnTo>
                  <a:lnTo>
                    <a:pt x="419" y="634"/>
                  </a:lnTo>
                  <a:lnTo>
                    <a:pt x="450" y="632"/>
                  </a:lnTo>
                  <a:lnTo>
                    <a:pt x="427" y="668"/>
                  </a:lnTo>
                  <a:lnTo>
                    <a:pt x="448" y="686"/>
                  </a:lnTo>
                  <a:lnTo>
                    <a:pt x="482" y="650"/>
                  </a:lnTo>
                  <a:lnTo>
                    <a:pt x="490" y="590"/>
                  </a:lnTo>
                  <a:lnTo>
                    <a:pt x="520" y="578"/>
                  </a:lnTo>
                  <a:lnTo>
                    <a:pt x="544" y="549"/>
                  </a:lnTo>
                  <a:lnTo>
                    <a:pt x="520" y="529"/>
                  </a:lnTo>
                  <a:lnTo>
                    <a:pt x="498" y="557"/>
                  </a:lnTo>
                  <a:lnTo>
                    <a:pt x="474" y="535"/>
                  </a:lnTo>
                  <a:lnTo>
                    <a:pt x="468" y="427"/>
                  </a:lnTo>
                  <a:lnTo>
                    <a:pt x="448" y="363"/>
                  </a:lnTo>
                  <a:lnTo>
                    <a:pt x="454" y="317"/>
                  </a:lnTo>
                  <a:lnTo>
                    <a:pt x="494" y="261"/>
                  </a:lnTo>
                  <a:lnTo>
                    <a:pt x="516" y="259"/>
                  </a:lnTo>
                  <a:lnTo>
                    <a:pt x="526" y="229"/>
                  </a:lnTo>
                  <a:lnTo>
                    <a:pt x="570" y="291"/>
                  </a:lnTo>
                  <a:lnTo>
                    <a:pt x="602" y="285"/>
                  </a:lnTo>
                  <a:lnTo>
                    <a:pt x="604" y="261"/>
                  </a:lnTo>
                  <a:lnTo>
                    <a:pt x="596" y="216"/>
                  </a:lnTo>
                  <a:lnTo>
                    <a:pt x="588" y="182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58" y="164"/>
                  </a:lnTo>
                  <a:lnTo>
                    <a:pt x="552" y="134"/>
                  </a:lnTo>
                  <a:lnTo>
                    <a:pt x="532" y="116"/>
                  </a:lnTo>
                  <a:lnTo>
                    <a:pt x="502" y="120"/>
                  </a:lnTo>
                  <a:lnTo>
                    <a:pt x="500" y="120"/>
                  </a:lnTo>
                  <a:lnTo>
                    <a:pt x="500" y="118"/>
                  </a:lnTo>
                  <a:lnTo>
                    <a:pt x="480" y="7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411" y="0"/>
                  </a:lnTo>
                  <a:lnTo>
                    <a:pt x="381" y="32"/>
                  </a:lnTo>
                  <a:lnTo>
                    <a:pt x="379" y="32"/>
                  </a:lnTo>
                  <a:lnTo>
                    <a:pt x="379" y="32"/>
                  </a:lnTo>
                  <a:lnTo>
                    <a:pt x="337" y="36"/>
                  </a:lnTo>
                  <a:lnTo>
                    <a:pt x="311" y="60"/>
                  </a:lnTo>
                  <a:lnTo>
                    <a:pt x="309" y="60"/>
                  </a:lnTo>
                  <a:lnTo>
                    <a:pt x="309" y="60"/>
                  </a:lnTo>
                  <a:lnTo>
                    <a:pt x="273" y="48"/>
                  </a:lnTo>
                  <a:lnTo>
                    <a:pt x="235" y="68"/>
                  </a:lnTo>
                  <a:lnTo>
                    <a:pt x="233" y="68"/>
                  </a:lnTo>
                  <a:lnTo>
                    <a:pt x="231" y="66"/>
                  </a:lnTo>
                  <a:lnTo>
                    <a:pt x="213" y="34"/>
                  </a:lnTo>
                  <a:lnTo>
                    <a:pt x="190" y="30"/>
                  </a:lnTo>
                  <a:lnTo>
                    <a:pt x="206" y="64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62" y="104"/>
                  </a:lnTo>
                  <a:lnTo>
                    <a:pt x="110" y="152"/>
                  </a:lnTo>
                  <a:lnTo>
                    <a:pt x="132" y="180"/>
                  </a:lnTo>
                  <a:lnTo>
                    <a:pt x="130" y="180"/>
                  </a:lnTo>
                  <a:lnTo>
                    <a:pt x="110" y="200"/>
                  </a:lnTo>
                  <a:lnTo>
                    <a:pt x="126" y="224"/>
                  </a:lnTo>
                  <a:lnTo>
                    <a:pt x="128" y="224"/>
                  </a:lnTo>
                  <a:lnTo>
                    <a:pt x="128" y="226"/>
                  </a:lnTo>
                  <a:lnTo>
                    <a:pt x="128" y="255"/>
                  </a:lnTo>
                  <a:lnTo>
                    <a:pt x="156" y="279"/>
                  </a:lnTo>
                  <a:lnTo>
                    <a:pt x="156" y="279"/>
                  </a:lnTo>
                  <a:lnTo>
                    <a:pt x="156" y="279"/>
                  </a:lnTo>
                  <a:lnTo>
                    <a:pt x="152" y="327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84" y="361"/>
                  </a:lnTo>
                  <a:lnTo>
                    <a:pt x="38" y="403"/>
                  </a:lnTo>
                  <a:lnTo>
                    <a:pt x="58" y="439"/>
                  </a:lnTo>
                  <a:lnTo>
                    <a:pt x="58" y="441"/>
                  </a:lnTo>
                  <a:lnTo>
                    <a:pt x="56" y="441"/>
                  </a:lnTo>
                  <a:lnTo>
                    <a:pt x="8" y="475"/>
                  </a:lnTo>
                  <a:lnTo>
                    <a:pt x="0" y="511"/>
                  </a:lnTo>
                  <a:lnTo>
                    <a:pt x="72" y="656"/>
                  </a:lnTo>
                  <a:lnTo>
                    <a:pt x="104" y="634"/>
                  </a:lnTo>
                  <a:lnTo>
                    <a:pt x="104" y="634"/>
                  </a:lnTo>
                  <a:lnTo>
                    <a:pt x="106" y="634"/>
                  </a:lnTo>
                  <a:lnTo>
                    <a:pt x="180" y="660"/>
                  </a:lnTo>
                  <a:lnTo>
                    <a:pt x="180" y="660"/>
                  </a:lnTo>
                  <a:lnTo>
                    <a:pt x="182" y="660"/>
                  </a:lnTo>
                  <a:lnTo>
                    <a:pt x="190" y="702"/>
                  </a:lnTo>
                  <a:lnTo>
                    <a:pt x="190" y="702"/>
                  </a:lnTo>
                  <a:lnTo>
                    <a:pt x="190" y="704"/>
                  </a:lnTo>
                  <a:lnTo>
                    <a:pt x="172" y="736"/>
                  </a:lnTo>
                  <a:lnTo>
                    <a:pt x="184" y="762"/>
                  </a:lnTo>
                  <a:lnTo>
                    <a:pt x="213" y="740"/>
                  </a:lnTo>
                  <a:lnTo>
                    <a:pt x="213" y="740"/>
                  </a:lnTo>
                  <a:lnTo>
                    <a:pt x="253" y="740"/>
                  </a:lnTo>
                  <a:lnTo>
                    <a:pt x="253" y="740"/>
                  </a:lnTo>
                  <a:lnTo>
                    <a:pt x="273" y="77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7" name="Freeform 216"/>
            <p:cNvSpPr/>
            <p:nvPr/>
          </p:nvSpPr>
          <p:spPr>
            <a:xfrm rot="21164400">
              <a:off x="11104920" y="3922200"/>
              <a:ext cx="393120" cy="708840"/>
            </a:xfrm>
            <a:custGeom>
              <a:avLst/>
              <a:gdLst>
                <a:gd name="textAreaLeft" fmla="*/ 0 w 393120"/>
                <a:gd name="textAreaRight" fmla="*/ 393480 w 393120"/>
                <a:gd name="textAreaTop" fmla="*/ 0 h 708840"/>
                <a:gd name="textAreaBottom" fmla="*/ 709200 h 708840"/>
              </a:gdLst>
              <a:ahLst/>
              <a:cxnLst/>
              <a:rect l="textAreaLeft" t="textAreaTop" r="textAreaRight" b="textAreaBottom"/>
              <a:pathLst>
                <a:path w="325" h="586">
                  <a:moveTo>
                    <a:pt x="96" y="247"/>
                  </a:moveTo>
                  <a:lnTo>
                    <a:pt x="92" y="369"/>
                  </a:lnTo>
                  <a:lnTo>
                    <a:pt x="114" y="407"/>
                  </a:lnTo>
                  <a:lnTo>
                    <a:pt x="28" y="413"/>
                  </a:lnTo>
                  <a:lnTo>
                    <a:pt x="0" y="474"/>
                  </a:lnTo>
                  <a:lnTo>
                    <a:pt x="80" y="556"/>
                  </a:lnTo>
                  <a:lnTo>
                    <a:pt x="82" y="586"/>
                  </a:lnTo>
                  <a:lnTo>
                    <a:pt x="126" y="544"/>
                  </a:lnTo>
                  <a:lnTo>
                    <a:pt x="200" y="544"/>
                  </a:lnTo>
                  <a:lnTo>
                    <a:pt x="255" y="502"/>
                  </a:lnTo>
                  <a:lnTo>
                    <a:pt x="287" y="436"/>
                  </a:lnTo>
                  <a:lnTo>
                    <a:pt x="303" y="259"/>
                  </a:lnTo>
                  <a:lnTo>
                    <a:pt x="325" y="167"/>
                  </a:lnTo>
                  <a:lnTo>
                    <a:pt x="309" y="60"/>
                  </a:lnTo>
                  <a:lnTo>
                    <a:pt x="289" y="54"/>
                  </a:lnTo>
                  <a:lnTo>
                    <a:pt x="287" y="52"/>
                  </a:lnTo>
                  <a:lnTo>
                    <a:pt x="287" y="52"/>
                  </a:lnTo>
                  <a:lnTo>
                    <a:pt x="281" y="26"/>
                  </a:lnTo>
                  <a:lnTo>
                    <a:pt x="245" y="0"/>
                  </a:lnTo>
                  <a:lnTo>
                    <a:pt x="205" y="30"/>
                  </a:lnTo>
                  <a:lnTo>
                    <a:pt x="229" y="56"/>
                  </a:lnTo>
                  <a:lnTo>
                    <a:pt x="267" y="58"/>
                  </a:lnTo>
                  <a:lnTo>
                    <a:pt x="269" y="60"/>
                  </a:lnTo>
                  <a:lnTo>
                    <a:pt x="269" y="62"/>
                  </a:lnTo>
                  <a:lnTo>
                    <a:pt x="261" y="119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31" y="121"/>
                  </a:lnTo>
                  <a:lnTo>
                    <a:pt x="237" y="159"/>
                  </a:lnTo>
                  <a:lnTo>
                    <a:pt x="237" y="161"/>
                  </a:lnTo>
                  <a:lnTo>
                    <a:pt x="235" y="161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6" y="187"/>
                  </a:lnTo>
                  <a:lnTo>
                    <a:pt x="134" y="191"/>
                  </a:lnTo>
                  <a:lnTo>
                    <a:pt x="118" y="213"/>
                  </a:lnTo>
                  <a:lnTo>
                    <a:pt x="130" y="237"/>
                  </a:lnTo>
                  <a:lnTo>
                    <a:pt x="130" y="239"/>
                  </a:lnTo>
                  <a:lnTo>
                    <a:pt x="128" y="239"/>
                  </a:lnTo>
                  <a:lnTo>
                    <a:pt x="96" y="24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8" name="Freeform 217"/>
            <p:cNvSpPr/>
            <p:nvPr/>
          </p:nvSpPr>
          <p:spPr>
            <a:xfrm rot="21164400">
              <a:off x="11104920" y="3922200"/>
              <a:ext cx="393120" cy="708840"/>
            </a:xfrm>
            <a:custGeom>
              <a:avLst/>
              <a:gdLst>
                <a:gd name="textAreaLeft" fmla="*/ 0 w 393120"/>
                <a:gd name="textAreaRight" fmla="*/ 393480 w 393120"/>
                <a:gd name="textAreaTop" fmla="*/ 0 h 708840"/>
                <a:gd name="textAreaBottom" fmla="*/ 709200 h 708840"/>
              </a:gdLst>
              <a:ahLst/>
              <a:cxnLst/>
              <a:rect l="textAreaLeft" t="textAreaTop" r="textAreaRight" b="textAreaBottom"/>
              <a:pathLst>
                <a:path w="325" h="586">
                  <a:moveTo>
                    <a:pt x="96" y="247"/>
                  </a:moveTo>
                  <a:lnTo>
                    <a:pt x="92" y="369"/>
                  </a:lnTo>
                  <a:lnTo>
                    <a:pt x="114" y="407"/>
                  </a:lnTo>
                  <a:lnTo>
                    <a:pt x="28" y="413"/>
                  </a:lnTo>
                  <a:lnTo>
                    <a:pt x="0" y="474"/>
                  </a:lnTo>
                  <a:lnTo>
                    <a:pt x="80" y="556"/>
                  </a:lnTo>
                  <a:lnTo>
                    <a:pt x="82" y="586"/>
                  </a:lnTo>
                  <a:lnTo>
                    <a:pt x="126" y="544"/>
                  </a:lnTo>
                  <a:lnTo>
                    <a:pt x="200" y="544"/>
                  </a:lnTo>
                  <a:lnTo>
                    <a:pt x="255" y="502"/>
                  </a:lnTo>
                  <a:lnTo>
                    <a:pt x="287" y="436"/>
                  </a:lnTo>
                  <a:lnTo>
                    <a:pt x="303" y="259"/>
                  </a:lnTo>
                  <a:lnTo>
                    <a:pt x="325" y="167"/>
                  </a:lnTo>
                  <a:lnTo>
                    <a:pt x="309" y="60"/>
                  </a:lnTo>
                  <a:lnTo>
                    <a:pt x="289" y="54"/>
                  </a:lnTo>
                  <a:lnTo>
                    <a:pt x="287" y="52"/>
                  </a:lnTo>
                  <a:lnTo>
                    <a:pt x="287" y="52"/>
                  </a:lnTo>
                  <a:lnTo>
                    <a:pt x="281" y="26"/>
                  </a:lnTo>
                  <a:lnTo>
                    <a:pt x="245" y="0"/>
                  </a:lnTo>
                  <a:lnTo>
                    <a:pt x="205" y="30"/>
                  </a:lnTo>
                  <a:lnTo>
                    <a:pt x="229" y="56"/>
                  </a:lnTo>
                  <a:lnTo>
                    <a:pt x="267" y="58"/>
                  </a:lnTo>
                  <a:lnTo>
                    <a:pt x="269" y="60"/>
                  </a:lnTo>
                  <a:lnTo>
                    <a:pt x="269" y="62"/>
                  </a:lnTo>
                  <a:lnTo>
                    <a:pt x="261" y="119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31" y="121"/>
                  </a:lnTo>
                  <a:lnTo>
                    <a:pt x="237" y="159"/>
                  </a:lnTo>
                  <a:lnTo>
                    <a:pt x="237" y="161"/>
                  </a:lnTo>
                  <a:lnTo>
                    <a:pt x="235" y="161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6" y="187"/>
                  </a:lnTo>
                  <a:lnTo>
                    <a:pt x="134" y="191"/>
                  </a:lnTo>
                  <a:lnTo>
                    <a:pt x="118" y="213"/>
                  </a:lnTo>
                  <a:lnTo>
                    <a:pt x="130" y="237"/>
                  </a:lnTo>
                  <a:lnTo>
                    <a:pt x="130" y="239"/>
                  </a:lnTo>
                  <a:lnTo>
                    <a:pt x="128" y="239"/>
                  </a:lnTo>
                  <a:lnTo>
                    <a:pt x="96" y="24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399" name="Freeform 218"/>
            <p:cNvSpPr/>
            <p:nvPr/>
          </p:nvSpPr>
          <p:spPr>
            <a:xfrm rot="21164400">
              <a:off x="10428840" y="2572560"/>
              <a:ext cx="949680" cy="1686600"/>
            </a:xfrm>
            <a:custGeom>
              <a:avLst/>
              <a:gdLst>
                <a:gd name="textAreaLeft" fmla="*/ 0 w 949680"/>
                <a:gd name="textAreaRight" fmla="*/ 950040 w 949680"/>
                <a:gd name="textAreaTop" fmla="*/ 0 h 1686600"/>
                <a:gd name="textAreaBottom" fmla="*/ 1686960 h 1686600"/>
              </a:gdLst>
              <a:ahLst/>
              <a:cxnLst/>
              <a:rect l="textAreaLeft" t="textAreaTop" r="textAreaRight" b="textAreaBottom"/>
              <a:pathLst>
                <a:path w="785" h="1394">
                  <a:moveTo>
                    <a:pt x="528" y="1266"/>
                  </a:moveTo>
                  <a:lnTo>
                    <a:pt x="556" y="1312"/>
                  </a:lnTo>
                  <a:lnTo>
                    <a:pt x="544" y="1346"/>
                  </a:lnTo>
                  <a:lnTo>
                    <a:pt x="562" y="1394"/>
                  </a:lnTo>
                  <a:lnTo>
                    <a:pt x="592" y="1388"/>
                  </a:lnTo>
                  <a:lnTo>
                    <a:pt x="580" y="1364"/>
                  </a:lnTo>
                  <a:lnTo>
                    <a:pt x="578" y="1362"/>
                  </a:lnTo>
                  <a:lnTo>
                    <a:pt x="580" y="1362"/>
                  </a:lnTo>
                  <a:lnTo>
                    <a:pt x="596" y="1340"/>
                  </a:lnTo>
                  <a:lnTo>
                    <a:pt x="598" y="1338"/>
                  </a:lnTo>
                  <a:lnTo>
                    <a:pt x="598" y="1338"/>
                  </a:lnTo>
                  <a:lnTo>
                    <a:pt x="662" y="1334"/>
                  </a:lnTo>
                  <a:lnTo>
                    <a:pt x="699" y="1310"/>
                  </a:lnTo>
                  <a:lnTo>
                    <a:pt x="693" y="1268"/>
                  </a:lnTo>
                  <a:lnTo>
                    <a:pt x="695" y="1268"/>
                  </a:lnTo>
                  <a:lnTo>
                    <a:pt x="723" y="1268"/>
                  </a:lnTo>
                  <a:lnTo>
                    <a:pt x="731" y="1213"/>
                  </a:lnTo>
                  <a:lnTo>
                    <a:pt x="695" y="1211"/>
                  </a:lnTo>
                  <a:lnTo>
                    <a:pt x="693" y="1211"/>
                  </a:lnTo>
                  <a:lnTo>
                    <a:pt x="693" y="1209"/>
                  </a:lnTo>
                  <a:lnTo>
                    <a:pt x="668" y="1183"/>
                  </a:lnTo>
                  <a:lnTo>
                    <a:pt x="668" y="1181"/>
                  </a:lnTo>
                  <a:lnTo>
                    <a:pt x="668" y="1179"/>
                  </a:lnTo>
                  <a:lnTo>
                    <a:pt x="711" y="1147"/>
                  </a:lnTo>
                  <a:lnTo>
                    <a:pt x="711" y="1147"/>
                  </a:lnTo>
                  <a:lnTo>
                    <a:pt x="713" y="1147"/>
                  </a:lnTo>
                  <a:lnTo>
                    <a:pt x="751" y="1173"/>
                  </a:lnTo>
                  <a:lnTo>
                    <a:pt x="751" y="1175"/>
                  </a:lnTo>
                  <a:lnTo>
                    <a:pt x="751" y="1175"/>
                  </a:lnTo>
                  <a:lnTo>
                    <a:pt x="757" y="1201"/>
                  </a:lnTo>
                  <a:lnTo>
                    <a:pt x="775" y="1207"/>
                  </a:lnTo>
                  <a:lnTo>
                    <a:pt x="785" y="1083"/>
                  </a:lnTo>
                  <a:lnTo>
                    <a:pt x="771" y="1045"/>
                  </a:lnTo>
                  <a:lnTo>
                    <a:pt x="711" y="921"/>
                  </a:lnTo>
                  <a:lnTo>
                    <a:pt x="691" y="898"/>
                  </a:lnTo>
                  <a:lnTo>
                    <a:pt x="673" y="812"/>
                  </a:lnTo>
                  <a:lnTo>
                    <a:pt x="662" y="782"/>
                  </a:lnTo>
                  <a:lnTo>
                    <a:pt x="658" y="778"/>
                  </a:lnTo>
                  <a:lnTo>
                    <a:pt x="612" y="760"/>
                  </a:lnTo>
                  <a:lnTo>
                    <a:pt x="596" y="740"/>
                  </a:lnTo>
                  <a:lnTo>
                    <a:pt x="610" y="714"/>
                  </a:lnTo>
                  <a:lnTo>
                    <a:pt x="578" y="700"/>
                  </a:lnTo>
                  <a:lnTo>
                    <a:pt x="508" y="688"/>
                  </a:lnTo>
                  <a:lnTo>
                    <a:pt x="452" y="716"/>
                  </a:lnTo>
                  <a:lnTo>
                    <a:pt x="435" y="798"/>
                  </a:lnTo>
                  <a:lnTo>
                    <a:pt x="413" y="768"/>
                  </a:lnTo>
                  <a:lnTo>
                    <a:pt x="387" y="802"/>
                  </a:lnTo>
                  <a:lnTo>
                    <a:pt x="365" y="738"/>
                  </a:lnTo>
                  <a:lnTo>
                    <a:pt x="319" y="766"/>
                  </a:lnTo>
                  <a:lnTo>
                    <a:pt x="279" y="760"/>
                  </a:lnTo>
                  <a:lnTo>
                    <a:pt x="281" y="724"/>
                  </a:lnTo>
                  <a:lnTo>
                    <a:pt x="331" y="598"/>
                  </a:lnTo>
                  <a:lnTo>
                    <a:pt x="345" y="475"/>
                  </a:lnTo>
                  <a:lnTo>
                    <a:pt x="359" y="413"/>
                  </a:lnTo>
                  <a:lnTo>
                    <a:pt x="347" y="363"/>
                  </a:lnTo>
                  <a:lnTo>
                    <a:pt x="363" y="319"/>
                  </a:lnTo>
                  <a:lnTo>
                    <a:pt x="355" y="271"/>
                  </a:lnTo>
                  <a:lnTo>
                    <a:pt x="460" y="168"/>
                  </a:lnTo>
                  <a:lnTo>
                    <a:pt x="494" y="174"/>
                  </a:lnTo>
                  <a:lnTo>
                    <a:pt x="496" y="162"/>
                  </a:lnTo>
                  <a:lnTo>
                    <a:pt x="488" y="148"/>
                  </a:lnTo>
                  <a:lnTo>
                    <a:pt x="502" y="138"/>
                  </a:lnTo>
                  <a:lnTo>
                    <a:pt x="484" y="106"/>
                  </a:lnTo>
                  <a:lnTo>
                    <a:pt x="448" y="106"/>
                  </a:lnTo>
                  <a:lnTo>
                    <a:pt x="419" y="128"/>
                  </a:lnTo>
                  <a:lnTo>
                    <a:pt x="417" y="130"/>
                  </a:lnTo>
                  <a:lnTo>
                    <a:pt x="415" y="128"/>
                  </a:lnTo>
                  <a:lnTo>
                    <a:pt x="401" y="98"/>
                  </a:lnTo>
                  <a:lnTo>
                    <a:pt x="401" y="98"/>
                  </a:lnTo>
                  <a:lnTo>
                    <a:pt x="401" y="96"/>
                  </a:lnTo>
                  <a:lnTo>
                    <a:pt x="419" y="64"/>
                  </a:lnTo>
                  <a:lnTo>
                    <a:pt x="411" y="24"/>
                  </a:lnTo>
                  <a:lnTo>
                    <a:pt x="339" y="0"/>
                  </a:lnTo>
                  <a:lnTo>
                    <a:pt x="305" y="22"/>
                  </a:lnTo>
                  <a:lnTo>
                    <a:pt x="297" y="52"/>
                  </a:lnTo>
                  <a:lnTo>
                    <a:pt x="297" y="52"/>
                  </a:lnTo>
                  <a:lnTo>
                    <a:pt x="295" y="54"/>
                  </a:lnTo>
                  <a:lnTo>
                    <a:pt x="253" y="60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0"/>
                  </a:lnTo>
                  <a:lnTo>
                    <a:pt x="144" y="72"/>
                  </a:lnTo>
                  <a:lnTo>
                    <a:pt x="130" y="90"/>
                  </a:lnTo>
                  <a:lnTo>
                    <a:pt x="158" y="168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38" y="244"/>
                  </a:lnTo>
                  <a:lnTo>
                    <a:pt x="170" y="265"/>
                  </a:lnTo>
                  <a:lnTo>
                    <a:pt x="170" y="265"/>
                  </a:lnTo>
                  <a:lnTo>
                    <a:pt x="170" y="267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64" y="343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54" y="405"/>
                  </a:lnTo>
                  <a:lnTo>
                    <a:pt x="154" y="407"/>
                  </a:lnTo>
                  <a:lnTo>
                    <a:pt x="152" y="407"/>
                  </a:lnTo>
                  <a:lnTo>
                    <a:pt x="104" y="409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100" y="447"/>
                  </a:lnTo>
                  <a:lnTo>
                    <a:pt x="20" y="479"/>
                  </a:lnTo>
                  <a:lnTo>
                    <a:pt x="20" y="573"/>
                  </a:lnTo>
                  <a:lnTo>
                    <a:pt x="18" y="573"/>
                  </a:lnTo>
                  <a:lnTo>
                    <a:pt x="0" y="594"/>
                  </a:lnTo>
                  <a:lnTo>
                    <a:pt x="42" y="622"/>
                  </a:lnTo>
                  <a:lnTo>
                    <a:pt x="42" y="624"/>
                  </a:lnTo>
                  <a:lnTo>
                    <a:pt x="20" y="668"/>
                  </a:lnTo>
                  <a:lnTo>
                    <a:pt x="62" y="694"/>
                  </a:lnTo>
                  <a:lnTo>
                    <a:pt x="62" y="694"/>
                  </a:lnTo>
                  <a:lnTo>
                    <a:pt x="72" y="720"/>
                  </a:lnTo>
                  <a:lnTo>
                    <a:pt x="72" y="722"/>
                  </a:lnTo>
                  <a:lnTo>
                    <a:pt x="72" y="722"/>
                  </a:lnTo>
                  <a:lnTo>
                    <a:pt x="50" y="746"/>
                  </a:lnTo>
                  <a:lnTo>
                    <a:pt x="64" y="790"/>
                  </a:lnTo>
                  <a:lnTo>
                    <a:pt x="130" y="756"/>
                  </a:lnTo>
                  <a:lnTo>
                    <a:pt x="132" y="756"/>
                  </a:lnTo>
                  <a:lnTo>
                    <a:pt x="132" y="758"/>
                  </a:lnTo>
                  <a:lnTo>
                    <a:pt x="154" y="780"/>
                  </a:lnTo>
                  <a:lnTo>
                    <a:pt x="156" y="782"/>
                  </a:lnTo>
                  <a:lnTo>
                    <a:pt x="154" y="782"/>
                  </a:lnTo>
                  <a:lnTo>
                    <a:pt x="122" y="852"/>
                  </a:lnTo>
                  <a:lnTo>
                    <a:pt x="126" y="886"/>
                  </a:lnTo>
                  <a:lnTo>
                    <a:pt x="126" y="888"/>
                  </a:lnTo>
                  <a:lnTo>
                    <a:pt x="126" y="888"/>
                  </a:lnTo>
                  <a:lnTo>
                    <a:pt x="102" y="902"/>
                  </a:lnTo>
                  <a:lnTo>
                    <a:pt x="102" y="929"/>
                  </a:lnTo>
                  <a:lnTo>
                    <a:pt x="158" y="929"/>
                  </a:lnTo>
                  <a:lnTo>
                    <a:pt x="158" y="929"/>
                  </a:lnTo>
                  <a:lnTo>
                    <a:pt x="182" y="967"/>
                  </a:lnTo>
                  <a:lnTo>
                    <a:pt x="210" y="965"/>
                  </a:lnTo>
                  <a:lnTo>
                    <a:pt x="253" y="923"/>
                  </a:lnTo>
                  <a:lnTo>
                    <a:pt x="259" y="894"/>
                  </a:lnTo>
                  <a:lnTo>
                    <a:pt x="261" y="894"/>
                  </a:lnTo>
                  <a:lnTo>
                    <a:pt x="295" y="894"/>
                  </a:lnTo>
                  <a:lnTo>
                    <a:pt x="305" y="872"/>
                  </a:lnTo>
                  <a:lnTo>
                    <a:pt x="305" y="872"/>
                  </a:lnTo>
                  <a:lnTo>
                    <a:pt x="307" y="872"/>
                  </a:lnTo>
                  <a:lnTo>
                    <a:pt x="331" y="876"/>
                  </a:lnTo>
                  <a:lnTo>
                    <a:pt x="331" y="876"/>
                  </a:lnTo>
                  <a:lnTo>
                    <a:pt x="331" y="876"/>
                  </a:lnTo>
                  <a:lnTo>
                    <a:pt x="353" y="943"/>
                  </a:lnTo>
                  <a:lnTo>
                    <a:pt x="353" y="943"/>
                  </a:lnTo>
                  <a:lnTo>
                    <a:pt x="353" y="945"/>
                  </a:lnTo>
                  <a:lnTo>
                    <a:pt x="339" y="959"/>
                  </a:lnTo>
                  <a:lnTo>
                    <a:pt x="339" y="959"/>
                  </a:lnTo>
                  <a:lnTo>
                    <a:pt x="337" y="959"/>
                  </a:lnTo>
                  <a:lnTo>
                    <a:pt x="285" y="967"/>
                  </a:lnTo>
                  <a:lnTo>
                    <a:pt x="297" y="997"/>
                  </a:lnTo>
                  <a:lnTo>
                    <a:pt x="299" y="997"/>
                  </a:lnTo>
                  <a:lnTo>
                    <a:pt x="297" y="999"/>
                  </a:lnTo>
                  <a:lnTo>
                    <a:pt x="277" y="1021"/>
                  </a:lnTo>
                  <a:lnTo>
                    <a:pt x="271" y="1051"/>
                  </a:lnTo>
                  <a:lnTo>
                    <a:pt x="271" y="1051"/>
                  </a:lnTo>
                  <a:lnTo>
                    <a:pt x="271" y="1053"/>
                  </a:lnTo>
                  <a:lnTo>
                    <a:pt x="239" y="1089"/>
                  </a:lnTo>
                  <a:lnTo>
                    <a:pt x="253" y="1105"/>
                  </a:lnTo>
                  <a:lnTo>
                    <a:pt x="253" y="1107"/>
                  </a:lnTo>
                  <a:lnTo>
                    <a:pt x="253" y="1107"/>
                  </a:lnTo>
                  <a:lnTo>
                    <a:pt x="231" y="1137"/>
                  </a:lnTo>
                  <a:lnTo>
                    <a:pt x="231" y="1171"/>
                  </a:lnTo>
                  <a:lnTo>
                    <a:pt x="287" y="1199"/>
                  </a:lnTo>
                  <a:lnTo>
                    <a:pt x="289" y="1199"/>
                  </a:lnTo>
                  <a:lnTo>
                    <a:pt x="289" y="1199"/>
                  </a:lnTo>
                  <a:lnTo>
                    <a:pt x="333" y="1262"/>
                  </a:lnTo>
                  <a:lnTo>
                    <a:pt x="363" y="1235"/>
                  </a:lnTo>
                  <a:lnTo>
                    <a:pt x="363" y="1235"/>
                  </a:lnTo>
                  <a:lnTo>
                    <a:pt x="363" y="1235"/>
                  </a:lnTo>
                  <a:lnTo>
                    <a:pt x="425" y="1235"/>
                  </a:lnTo>
                  <a:lnTo>
                    <a:pt x="425" y="1235"/>
                  </a:lnTo>
                  <a:lnTo>
                    <a:pt x="425" y="1235"/>
                  </a:lnTo>
                  <a:lnTo>
                    <a:pt x="452" y="1256"/>
                  </a:lnTo>
                  <a:lnTo>
                    <a:pt x="534" y="1231"/>
                  </a:lnTo>
                  <a:lnTo>
                    <a:pt x="536" y="1229"/>
                  </a:lnTo>
                  <a:lnTo>
                    <a:pt x="536" y="1233"/>
                  </a:lnTo>
                  <a:lnTo>
                    <a:pt x="528" y="126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0" name="Freeform 219"/>
            <p:cNvSpPr/>
            <p:nvPr/>
          </p:nvSpPr>
          <p:spPr>
            <a:xfrm rot="21164400">
              <a:off x="10428840" y="2572560"/>
              <a:ext cx="949680" cy="1686600"/>
            </a:xfrm>
            <a:custGeom>
              <a:avLst/>
              <a:gdLst>
                <a:gd name="textAreaLeft" fmla="*/ 0 w 949680"/>
                <a:gd name="textAreaRight" fmla="*/ 950040 w 949680"/>
                <a:gd name="textAreaTop" fmla="*/ 0 h 1686600"/>
                <a:gd name="textAreaBottom" fmla="*/ 1686960 h 1686600"/>
              </a:gdLst>
              <a:ahLst/>
              <a:cxnLst/>
              <a:rect l="textAreaLeft" t="textAreaTop" r="textAreaRight" b="textAreaBottom"/>
              <a:pathLst>
                <a:path w="785" h="1394">
                  <a:moveTo>
                    <a:pt x="528" y="1266"/>
                  </a:moveTo>
                  <a:lnTo>
                    <a:pt x="556" y="1312"/>
                  </a:lnTo>
                  <a:lnTo>
                    <a:pt x="544" y="1346"/>
                  </a:lnTo>
                  <a:lnTo>
                    <a:pt x="562" y="1394"/>
                  </a:lnTo>
                  <a:lnTo>
                    <a:pt x="592" y="1388"/>
                  </a:lnTo>
                  <a:lnTo>
                    <a:pt x="580" y="1364"/>
                  </a:lnTo>
                  <a:lnTo>
                    <a:pt x="578" y="1362"/>
                  </a:lnTo>
                  <a:lnTo>
                    <a:pt x="580" y="1362"/>
                  </a:lnTo>
                  <a:lnTo>
                    <a:pt x="596" y="1340"/>
                  </a:lnTo>
                  <a:lnTo>
                    <a:pt x="598" y="1338"/>
                  </a:lnTo>
                  <a:lnTo>
                    <a:pt x="598" y="1338"/>
                  </a:lnTo>
                  <a:lnTo>
                    <a:pt x="662" y="1334"/>
                  </a:lnTo>
                  <a:lnTo>
                    <a:pt x="699" y="1310"/>
                  </a:lnTo>
                  <a:lnTo>
                    <a:pt x="693" y="1268"/>
                  </a:lnTo>
                  <a:lnTo>
                    <a:pt x="695" y="1268"/>
                  </a:lnTo>
                  <a:lnTo>
                    <a:pt x="723" y="1268"/>
                  </a:lnTo>
                  <a:lnTo>
                    <a:pt x="731" y="1213"/>
                  </a:lnTo>
                  <a:lnTo>
                    <a:pt x="695" y="1211"/>
                  </a:lnTo>
                  <a:lnTo>
                    <a:pt x="693" y="1211"/>
                  </a:lnTo>
                  <a:lnTo>
                    <a:pt x="693" y="1209"/>
                  </a:lnTo>
                  <a:lnTo>
                    <a:pt x="668" y="1183"/>
                  </a:lnTo>
                  <a:lnTo>
                    <a:pt x="668" y="1181"/>
                  </a:lnTo>
                  <a:lnTo>
                    <a:pt x="668" y="1179"/>
                  </a:lnTo>
                  <a:lnTo>
                    <a:pt x="711" y="1147"/>
                  </a:lnTo>
                  <a:lnTo>
                    <a:pt x="711" y="1147"/>
                  </a:lnTo>
                  <a:lnTo>
                    <a:pt x="713" y="1147"/>
                  </a:lnTo>
                  <a:lnTo>
                    <a:pt x="751" y="1173"/>
                  </a:lnTo>
                  <a:lnTo>
                    <a:pt x="751" y="1175"/>
                  </a:lnTo>
                  <a:lnTo>
                    <a:pt x="751" y="1175"/>
                  </a:lnTo>
                  <a:lnTo>
                    <a:pt x="757" y="1201"/>
                  </a:lnTo>
                  <a:lnTo>
                    <a:pt x="775" y="1207"/>
                  </a:lnTo>
                  <a:lnTo>
                    <a:pt x="785" y="1083"/>
                  </a:lnTo>
                  <a:lnTo>
                    <a:pt x="771" y="1045"/>
                  </a:lnTo>
                  <a:lnTo>
                    <a:pt x="711" y="921"/>
                  </a:lnTo>
                  <a:lnTo>
                    <a:pt x="691" y="898"/>
                  </a:lnTo>
                  <a:lnTo>
                    <a:pt x="673" y="812"/>
                  </a:lnTo>
                  <a:lnTo>
                    <a:pt x="662" y="782"/>
                  </a:lnTo>
                  <a:lnTo>
                    <a:pt x="658" y="778"/>
                  </a:lnTo>
                  <a:lnTo>
                    <a:pt x="612" y="760"/>
                  </a:lnTo>
                  <a:lnTo>
                    <a:pt x="596" y="740"/>
                  </a:lnTo>
                  <a:lnTo>
                    <a:pt x="610" y="714"/>
                  </a:lnTo>
                  <a:lnTo>
                    <a:pt x="578" y="700"/>
                  </a:lnTo>
                  <a:lnTo>
                    <a:pt x="508" y="688"/>
                  </a:lnTo>
                  <a:lnTo>
                    <a:pt x="452" y="716"/>
                  </a:lnTo>
                  <a:lnTo>
                    <a:pt x="435" y="798"/>
                  </a:lnTo>
                  <a:lnTo>
                    <a:pt x="413" y="768"/>
                  </a:lnTo>
                  <a:lnTo>
                    <a:pt x="387" y="802"/>
                  </a:lnTo>
                  <a:lnTo>
                    <a:pt x="365" y="738"/>
                  </a:lnTo>
                  <a:lnTo>
                    <a:pt x="319" y="766"/>
                  </a:lnTo>
                  <a:lnTo>
                    <a:pt x="279" y="760"/>
                  </a:lnTo>
                  <a:lnTo>
                    <a:pt x="281" y="724"/>
                  </a:lnTo>
                  <a:lnTo>
                    <a:pt x="331" y="598"/>
                  </a:lnTo>
                  <a:lnTo>
                    <a:pt x="345" y="475"/>
                  </a:lnTo>
                  <a:lnTo>
                    <a:pt x="359" y="413"/>
                  </a:lnTo>
                  <a:lnTo>
                    <a:pt x="347" y="363"/>
                  </a:lnTo>
                  <a:lnTo>
                    <a:pt x="363" y="319"/>
                  </a:lnTo>
                  <a:lnTo>
                    <a:pt x="355" y="271"/>
                  </a:lnTo>
                  <a:lnTo>
                    <a:pt x="460" y="168"/>
                  </a:lnTo>
                  <a:lnTo>
                    <a:pt x="494" y="174"/>
                  </a:lnTo>
                  <a:lnTo>
                    <a:pt x="496" y="162"/>
                  </a:lnTo>
                  <a:lnTo>
                    <a:pt x="488" y="148"/>
                  </a:lnTo>
                  <a:lnTo>
                    <a:pt x="502" y="138"/>
                  </a:lnTo>
                  <a:lnTo>
                    <a:pt x="484" y="106"/>
                  </a:lnTo>
                  <a:lnTo>
                    <a:pt x="448" y="106"/>
                  </a:lnTo>
                  <a:lnTo>
                    <a:pt x="419" y="128"/>
                  </a:lnTo>
                  <a:lnTo>
                    <a:pt x="417" y="130"/>
                  </a:lnTo>
                  <a:lnTo>
                    <a:pt x="415" y="128"/>
                  </a:lnTo>
                  <a:lnTo>
                    <a:pt x="401" y="98"/>
                  </a:lnTo>
                  <a:lnTo>
                    <a:pt x="401" y="98"/>
                  </a:lnTo>
                  <a:lnTo>
                    <a:pt x="401" y="96"/>
                  </a:lnTo>
                  <a:lnTo>
                    <a:pt x="419" y="64"/>
                  </a:lnTo>
                  <a:lnTo>
                    <a:pt x="411" y="24"/>
                  </a:lnTo>
                  <a:lnTo>
                    <a:pt x="339" y="0"/>
                  </a:lnTo>
                  <a:lnTo>
                    <a:pt x="305" y="22"/>
                  </a:lnTo>
                  <a:lnTo>
                    <a:pt x="297" y="52"/>
                  </a:lnTo>
                  <a:lnTo>
                    <a:pt x="297" y="52"/>
                  </a:lnTo>
                  <a:lnTo>
                    <a:pt x="295" y="54"/>
                  </a:lnTo>
                  <a:lnTo>
                    <a:pt x="253" y="60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0"/>
                  </a:lnTo>
                  <a:lnTo>
                    <a:pt x="144" y="72"/>
                  </a:lnTo>
                  <a:lnTo>
                    <a:pt x="130" y="90"/>
                  </a:lnTo>
                  <a:lnTo>
                    <a:pt x="158" y="168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38" y="244"/>
                  </a:lnTo>
                  <a:lnTo>
                    <a:pt x="170" y="265"/>
                  </a:lnTo>
                  <a:lnTo>
                    <a:pt x="170" y="265"/>
                  </a:lnTo>
                  <a:lnTo>
                    <a:pt x="170" y="267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64" y="343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54" y="405"/>
                  </a:lnTo>
                  <a:lnTo>
                    <a:pt x="154" y="407"/>
                  </a:lnTo>
                  <a:lnTo>
                    <a:pt x="152" y="407"/>
                  </a:lnTo>
                  <a:lnTo>
                    <a:pt x="104" y="409"/>
                  </a:lnTo>
                  <a:lnTo>
                    <a:pt x="102" y="447"/>
                  </a:lnTo>
                  <a:lnTo>
                    <a:pt x="102" y="447"/>
                  </a:lnTo>
                  <a:lnTo>
                    <a:pt x="100" y="447"/>
                  </a:lnTo>
                  <a:lnTo>
                    <a:pt x="20" y="479"/>
                  </a:lnTo>
                  <a:lnTo>
                    <a:pt x="20" y="573"/>
                  </a:lnTo>
                  <a:lnTo>
                    <a:pt x="18" y="573"/>
                  </a:lnTo>
                  <a:lnTo>
                    <a:pt x="0" y="594"/>
                  </a:lnTo>
                  <a:lnTo>
                    <a:pt x="42" y="622"/>
                  </a:lnTo>
                  <a:lnTo>
                    <a:pt x="42" y="624"/>
                  </a:lnTo>
                  <a:lnTo>
                    <a:pt x="20" y="668"/>
                  </a:lnTo>
                  <a:lnTo>
                    <a:pt x="62" y="694"/>
                  </a:lnTo>
                  <a:lnTo>
                    <a:pt x="62" y="694"/>
                  </a:lnTo>
                  <a:lnTo>
                    <a:pt x="72" y="720"/>
                  </a:lnTo>
                  <a:lnTo>
                    <a:pt x="72" y="722"/>
                  </a:lnTo>
                  <a:lnTo>
                    <a:pt x="72" y="722"/>
                  </a:lnTo>
                  <a:lnTo>
                    <a:pt x="50" y="746"/>
                  </a:lnTo>
                  <a:lnTo>
                    <a:pt x="64" y="790"/>
                  </a:lnTo>
                  <a:lnTo>
                    <a:pt x="130" y="756"/>
                  </a:lnTo>
                  <a:lnTo>
                    <a:pt x="132" y="756"/>
                  </a:lnTo>
                  <a:lnTo>
                    <a:pt x="132" y="758"/>
                  </a:lnTo>
                  <a:lnTo>
                    <a:pt x="154" y="780"/>
                  </a:lnTo>
                  <a:lnTo>
                    <a:pt x="156" y="782"/>
                  </a:lnTo>
                  <a:lnTo>
                    <a:pt x="154" y="782"/>
                  </a:lnTo>
                  <a:lnTo>
                    <a:pt x="122" y="852"/>
                  </a:lnTo>
                  <a:lnTo>
                    <a:pt x="126" y="886"/>
                  </a:lnTo>
                  <a:lnTo>
                    <a:pt x="126" y="888"/>
                  </a:lnTo>
                  <a:lnTo>
                    <a:pt x="126" y="888"/>
                  </a:lnTo>
                  <a:lnTo>
                    <a:pt x="102" y="902"/>
                  </a:lnTo>
                  <a:lnTo>
                    <a:pt x="102" y="929"/>
                  </a:lnTo>
                  <a:lnTo>
                    <a:pt x="158" y="929"/>
                  </a:lnTo>
                  <a:lnTo>
                    <a:pt x="158" y="929"/>
                  </a:lnTo>
                  <a:lnTo>
                    <a:pt x="182" y="967"/>
                  </a:lnTo>
                  <a:lnTo>
                    <a:pt x="210" y="965"/>
                  </a:lnTo>
                  <a:lnTo>
                    <a:pt x="253" y="923"/>
                  </a:lnTo>
                  <a:lnTo>
                    <a:pt x="259" y="894"/>
                  </a:lnTo>
                  <a:lnTo>
                    <a:pt x="261" y="894"/>
                  </a:lnTo>
                  <a:lnTo>
                    <a:pt x="295" y="894"/>
                  </a:lnTo>
                  <a:lnTo>
                    <a:pt x="305" y="872"/>
                  </a:lnTo>
                  <a:lnTo>
                    <a:pt x="305" y="872"/>
                  </a:lnTo>
                  <a:lnTo>
                    <a:pt x="307" y="872"/>
                  </a:lnTo>
                  <a:lnTo>
                    <a:pt x="331" y="876"/>
                  </a:lnTo>
                  <a:lnTo>
                    <a:pt x="331" y="876"/>
                  </a:lnTo>
                  <a:lnTo>
                    <a:pt x="331" y="876"/>
                  </a:lnTo>
                  <a:lnTo>
                    <a:pt x="353" y="943"/>
                  </a:lnTo>
                  <a:lnTo>
                    <a:pt x="353" y="943"/>
                  </a:lnTo>
                  <a:lnTo>
                    <a:pt x="353" y="945"/>
                  </a:lnTo>
                  <a:lnTo>
                    <a:pt x="339" y="959"/>
                  </a:lnTo>
                  <a:lnTo>
                    <a:pt x="339" y="959"/>
                  </a:lnTo>
                  <a:lnTo>
                    <a:pt x="337" y="959"/>
                  </a:lnTo>
                  <a:lnTo>
                    <a:pt x="285" y="967"/>
                  </a:lnTo>
                  <a:lnTo>
                    <a:pt x="297" y="997"/>
                  </a:lnTo>
                  <a:lnTo>
                    <a:pt x="299" y="997"/>
                  </a:lnTo>
                  <a:lnTo>
                    <a:pt x="297" y="999"/>
                  </a:lnTo>
                  <a:lnTo>
                    <a:pt x="277" y="1021"/>
                  </a:lnTo>
                  <a:lnTo>
                    <a:pt x="271" y="1051"/>
                  </a:lnTo>
                  <a:lnTo>
                    <a:pt x="271" y="1051"/>
                  </a:lnTo>
                  <a:lnTo>
                    <a:pt x="271" y="1053"/>
                  </a:lnTo>
                  <a:lnTo>
                    <a:pt x="239" y="1089"/>
                  </a:lnTo>
                  <a:lnTo>
                    <a:pt x="253" y="1105"/>
                  </a:lnTo>
                  <a:lnTo>
                    <a:pt x="253" y="1107"/>
                  </a:lnTo>
                  <a:lnTo>
                    <a:pt x="253" y="1107"/>
                  </a:lnTo>
                  <a:lnTo>
                    <a:pt x="231" y="1137"/>
                  </a:lnTo>
                  <a:lnTo>
                    <a:pt x="231" y="1171"/>
                  </a:lnTo>
                  <a:lnTo>
                    <a:pt x="287" y="1199"/>
                  </a:lnTo>
                  <a:lnTo>
                    <a:pt x="289" y="1199"/>
                  </a:lnTo>
                  <a:lnTo>
                    <a:pt x="289" y="1199"/>
                  </a:lnTo>
                  <a:lnTo>
                    <a:pt x="333" y="1262"/>
                  </a:lnTo>
                  <a:lnTo>
                    <a:pt x="363" y="1235"/>
                  </a:lnTo>
                  <a:lnTo>
                    <a:pt x="363" y="1235"/>
                  </a:lnTo>
                  <a:lnTo>
                    <a:pt x="363" y="1235"/>
                  </a:lnTo>
                  <a:lnTo>
                    <a:pt x="425" y="1235"/>
                  </a:lnTo>
                  <a:lnTo>
                    <a:pt x="425" y="1235"/>
                  </a:lnTo>
                  <a:lnTo>
                    <a:pt x="425" y="1235"/>
                  </a:lnTo>
                  <a:lnTo>
                    <a:pt x="452" y="1256"/>
                  </a:lnTo>
                  <a:lnTo>
                    <a:pt x="534" y="1231"/>
                  </a:lnTo>
                  <a:lnTo>
                    <a:pt x="536" y="1229"/>
                  </a:lnTo>
                  <a:lnTo>
                    <a:pt x="536" y="1233"/>
                  </a:lnTo>
                  <a:lnTo>
                    <a:pt x="528" y="1266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1" name="Freeform 220"/>
            <p:cNvSpPr/>
            <p:nvPr/>
          </p:nvSpPr>
          <p:spPr>
            <a:xfrm rot="21164400">
              <a:off x="10883160" y="4057560"/>
              <a:ext cx="284040" cy="201600"/>
            </a:xfrm>
            <a:custGeom>
              <a:avLst/>
              <a:gdLst>
                <a:gd name="textAreaLeft" fmla="*/ 0 w 284040"/>
                <a:gd name="textAreaRight" fmla="*/ 284400 w 284040"/>
                <a:gd name="textAreaTop" fmla="*/ 0 h 201600"/>
                <a:gd name="textAreaBottom" fmla="*/ 201960 h 201600"/>
              </a:gdLst>
              <a:ahLst/>
              <a:cxnLst/>
              <a:rect l="textAreaLeft" t="textAreaTop" r="textAreaRight" b="textAreaBottom"/>
              <a:pathLst>
                <a:path w="235" h="167">
                  <a:moveTo>
                    <a:pt x="0" y="87"/>
                  </a:moveTo>
                  <a:lnTo>
                    <a:pt x="32" y="137"/>
                  </a:lnTo>
                  <a:lnTo>
                    <a:pt x="66" y="167"/>
                  </a:lnTo>
                  <a:lnTo>
                    <a:pt x="136" y="131"/>
                  </a:lnTo>
                  <a:lnTo>
                    <a:pt x="146" y="103"/>
                  </a:lnTo>
                  <a:lnTo>
                    <a:pt x="197" y="43"/>
                  </a:lnTo>
                  <a:lnTo>
                    <a:pt x="227" y="29"/>
                  </a:lnTo>
                  <a:lnTo>
                    <a:pt x="235" y="0"/>
                  </a:lnTo>
                  <a:lnTo>
                    <a:pt x="155" y="25"/>
                  </a:lnTo>
                  <a:lnTo>
                    <a:pt x="155" y="27"/>
                  </a:lnTo>
                  <a:lnTo>
                    <a:pt x="153" y="25"/>
                  </a:lnTo>
                  <a:lnTo>
                    <a:pt x="128" y="4"/>
                  </a:lnTo>
                  <a:lnTo>
                    <a:pt x="68" y="4"/>
                  </a:lnTo>
                  <a:lnTo>
                    <a:pt x="38" y="3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2" name="Freeform 221"/>
            <p:cNvSpPr/>
            <p:nvPr/>
          </p:nvSpPr>
          <p:spPr>
            <a:xfrm rot="21164400">
              <a:off x="10883160" y="4057560"/>
              <a:ext cx="284040" cy="201600"/>
            </a:xfrm>
            <a:custGeom>
              <a:avLst/>
              <a:gdLst>
                <a:gd name="textAreaLeft" fmla="*/ 0 w 284040"/>
                <a:gd name="textAreaRight" fmla="*/ 284400 w 284040"/>
                <a:gd name="textAreaTop" fmla="*/ 0 h 201600"/>
                <a:gd name="textAreaBottom" fmla="*/ 201960 h 201600"/>
              </a:gdLst>
              <a:ahLst/>
              <a:cxnLst/>
              <a:rect l="textAreaLeft" t="textAreaTop" r="textAreaRight" b="textAreaBottom"/>
              <a:pathLst>
                <a:path w="235" h="167">
                  <a:moveTo>
                    <a:pt x="0" y="87"/>
                  </a:moveTo>
                  <a:lnTo>
                    <a:pt x="32" y="137"/>
                  </a:lnTo>
                  <a:lnTo>
                    <a:pt x="66" y="167"/>
                  </a:lnTo>
                  <a:lnTo>
                    <a:pt x="136" y="131"/>
                  </a:lnTo>
                  <a:lnTo>
                    <a:pt x="146" y="103"/>
                  </a:lnTo>
                  <a:lnTo>
                    <a:pt x="197" y="43"/>
                  </a:lnTo>
                  <a:lnTo>
                    <a:pt x="227" y="29"/>
                  </a:lnTo>
                  <a:lnTo>
                    <a:pt x="235" y="0"/>
                  </a:lnTo>
                  <a:lnTo>
                    <a:pt x="155" y="25"/>
                  </a:lnTo>
                  <a:lnTo>
                    <a:pt x="155" y="27"/>
                  </a:lnTo>
                  <a:lnTo>
                    <a:pt x="153" y="25"/>
                  </a:lnTo>
                  <a:lnTo>
                    <a:pt x="128" y="4"/>
                  </a:lnTo>
                  <a:lnTo>
                    <a:pt x="68" y="4"/>
                  </a:lnTo>
                  <a:lnTo>
                    <a:pt x="38" y="31"/>
                  </a:lnTo>
                  <a:lnTo>
                    <a:pt x="0" y="8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3" name="Freeform 222"/>
            <p:cNvSpPr/>
            <p:nvPr/>
          </p:nvSpPr>
          <p:spPr>
            <a:xfrm rot="21164400">
              <a:off x="9924480" y="3557520"/>
              <a:ext cx="983520" cy="686880"/>
            </a:xfrm>
            <a:custGeom>
              <a:avLst/>
              <a:gdLst>
                <a:gd name="textAreaLeft" fmla="*/ 0 w 983520"/>
                <a:gd name="textAreaRight" fmla="*/ 983880 w 983520"/>
                <a:gd name="textAreaTop" fmla="*/ 0 h 686880"/>
                <a:gd name="textAreaBottom" fmla="*/ 687240 h 686880"/>
              </a:gdLst>
              <a:ahLst/>
              <a:cxnLst/>
              <a:rect l="textAreaLeft" t="textAreaTop" r="textAreaRight" b="textAreaBottom"/>
              <a:pathLst>
                <a:path w="813" h="568">
                  <a:moveTo>
                    <a:pt x="196" y="379"/>
                  </a:moveTo>
                  <a:lnTo>
                    <a:pt x="267" y="341"/>
                  </a:lnTo>
                  <a:lnTo>
                    <a:pt x="321" y="361"/>
                  </a:lnTo>
                  <a:lnTo>
                    <a:pt x="387" y="351"/>
                  </a:lnTo>
                  <a:lnTo>
                    <a:pt x="482" y="445"/>
                  </a:lnTo>
                  <a:lnTo>
                    <a:pt x="600" y="568"/>
                  </a:lnTo>
                  <a:lnTo>
                    <a:pt x="648" y="548"/>
                  </a:lnTo>
                  <a:lnTo>
                    <a:pt x="676" y="562"/>
                  </a:lnTo>
                  <a:lnTo>
                    <a:pt x="697" y="552"/>
                  </a:lnTo>
                  <a:lnTo>
                    <a:pt x="737" y="564"/>
                  </a:lnTo>
                  <a:lnTo>
                    <a:pt x="757" y="562"/>
                  </a:lnTo>
                  <a:lnTo>
                    <a:pt x="795" y="504"/>
                  </a:lnTo>
                  <a:lnTo>
                    <a:pt x="749" y="441"/>
                  </a:lnTo>
                  <a:lnTo>
                    <a:pt x="693" y="413"/>
                  </a:lnTo>
                  <a:lnTo>
                    <a:pt x="691" y="413"/>
                  </a:lnTo>
                  <a:lnTo>
                    <a:pt x="691" y="375"/>
                  </a:lnTo>
                  <a:lnTo>
                    <a:pt x="691" y="375"/>
                  </a:lnTo>
                  <a:lnTo>
                    <a:pt x="713" y="347"/>
                  </a:lnTo>
                  <a:lnTo>
                    <a:pt x="699" y="329"/>
                  </a:lnTo>
                  <a:lnTo>
                    <a:pt x="699" y="329"/>
                  </a:lnTo>
                  <a:lnTo>
                    <a:pt x="699" y="327"/>
                  </a:lnTo>
                  <a:lnTo>
                    <a:pt x="731" y="289"/>
                  </a:lnTo>
                  <a:lnTo>
                    <a:pt x="737" y="259"/>
                  </a:lnTo>
                  <a:lnTo>
                    <a:pt x="737" y="259"/>
                  </a:lnTo>
                  <a:lnTo>
                    <a:pt x="737" y="259"/>
                  </a:lnTo>
                  <a:lnTo>
                    <a:pt x="757" y="237"/>
                  </a:lnTo>
                  <a:lnTo>
                    <a:pt x="743" y="207"/>
                  </a:lnTo>
                  <a:lnTo>
                    <a:pt x="743" y="205"/>
                  </a:lnTo>
                  <a:lnTo>
                    <a:pt x="745" y="205"/>
                  </a:lnTo>
                  <a:lnTo>
                    <a:pt x="801" y="195"/>
                  </a:lnTo>
                  <a:lnTo>
                    <a:pt x="813" y="183"/>
                  </a:lnTo>
                  <a:lnTo>
                    <a:pt x="793" y="120"/>
                  </a:lnTo>
                  <a:lnTo>
                    <a:pt x="771" y="116"/>
                  </a:lnTo>
                  <a:lnTo>
                    <a:pt x="761" y="136"/>
                  </a:lnTo>
                  <a:lnTo>
                    <a:pt x="761" y="138"/>
                  </a:lnTo>
                  <a:lnTo>
                    <a:pt x="727" y="138"/>
                  </a:lnTo>
                  <a:lnTo>
                    <a:pt x="721" y="165"/>
                  </a:lnTo>
                  <a:lnTo>
                    <a:pt x="721" y="165"/>
                  </a:lnTo>
                  <a:lnTo>
                    <a:pt x="719" y="167"/>
                  </a:lnTo>
                  <a:lnTo>
                    <a:pt x="676" y="207"/>
                  </a:lnTo>
                  <a:lnTo>
                    <a:pt x="676" y="209"/>
                  </a:lnTo>
                  <a:lnTo>
                    <a:pt x="674" y="209"/>
                  </a:lnTo>
                  <a:lnTo>
                    <a:pt x="646" y="211"/>
                  </a:lnTo>
                  <a:lnTo>
                    <a:pt x="644" y="211"/>
                  </a:lnTo>
                  <a:lnTo>
                    <a:pt x="644" y="209"/>
                  </a:lnTo>
                  <a:lnTo>
                    <a:pt x="620" y="173"/>
                  </a:lnTo>
                  <a:lnTo>
                    <a:pt x="562" y="173"/>
                  </a:lnTo>
                  <a:lnTo>
                    <a:pt x="562" y="171"/>
                  </a:lnTo>
                  <a:lnTo>
                    <a:pt x="562" y="140"/>
                  </a:lnTo>
                  <a:lnTo>
                    <a:pt x="560" y="140"/>
                  </a:lnTo>
                  <a:lnTo>
                    <a:pt x="562" y="140"/>
                  </a:lnTo>
                  <a:lnTo>
                    <a:pt x="586" y="126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614" y="22"/>
                  </a:lnTo>
                  <a:lnTo>
                    <a:pt x="594" y="0"/>
                  </a:lnTo>
                  <a:lnTo>
                    <a:pt x="462" y="70"/>
                  </a:lnTo>
                  <a:lnTo>
                    <a:pt x="466" y="90"/>
                  </a:lnTo>
                  <a:lnTo>
                    <a:pt x="466" y="92"/>
                  </a:lnTo>
                  <a:lnTo>
                    <a:pt x="464" y="92"/>
                  </a:lnTo>
                  <a:lnTo>
                    <a:pt x="437" y="102"/>
                  </a:lnTo>
                  <a:lnTo>
                    <a:pt x="437" y="104"/>
                  </a:lnTo>
                  <a:lnTo>
                    <a:pt x="435" y="104"/>
                  </a:lnTo>
                  <a:lnTo>
                    <a:pt x="411" y="98"/>
                  </a:lnTo>
                  <a:lnTo>
                    <a:pt x="325" y="138"/>
                  </a:lnTo>
                  <a:lnTo>
                    <a:pt x="325" y="138"/>
                  </a:lnTo>
                  <a:lnTo>
                    <a:pt x="323" y="136"/>
                  </a:lnTo>
                  <a:lnTo>
                    <a:pt x="303" y="120"/>
                  </a:lnTo>
                  <a:lnTo>
                    <a:pt x="241" y="142"/>
                  </a:lnTo>
                  <a:lnTo>
                    <a:pt x="239" y="142"/>
                  </a:lnTo>
                  <a:lnTo>
                    <a:pt x="239" y="142"/>
                  </a:lnTo>
                  <a:lnTo>
                    <a:pt x="208" y="118"/>
                  </a:lnTo>
                  <a:lnTo>
                    <a:pt x="160" y="116"/>
                  </a:lnTo>
                  <a:lnTo>
                    <a:pt x="138" y="136"/>
                  </a:lnTo>
                  <a:lnTo>
                    <a:pt x="136" y="138"/>
                  </a:lnTo>
                  <a:lnTo>
                    <a:pt x="136" y="136"/>
                  </a:lnTo>
                  <a:lnTo>
                    <a:pt x="114" y="11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6" y="130"/>
                  </a:lnTo>
                  <a:lnTo>
                    <a:pt x="68" y="106"/>
                  </a:lnTo>
                  <a:lnTo>
                    <a:pt x="34" y="120"/>
                  </a:lnTo>
                  <a:lnTo>
                    <a:pt x="0" y="142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2" y="173"/>
                  </a:lnTo>
                  <a:lnTo>
                    <a:pt x="30" y="191"/>
                  </a:lnTo>
                  <a:lnTo>
                    <a:pt x="50" y="211"/>
                  </a:lnTo>
                  <a:lnTo>
                    <a:pt x="86" y="191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106" y="221"/>
                  </a:lnTo>
                  <a:lnTo>
                    <a:pt x="132" y="215"/>
                  </a:lnTo>
                  <a:lnTo>
                    <a:pt x="134" y="215"/>
                  </a:lnTo>
                  <a:lnTo>
                    <a:pt x="134" y="217"/>
                  </a:lnTo>
                  <a:lnTo>
                    <a:pt x="138" y="271"/>
                  </a:lnTo>
                  <a:lnTo>
                    <a:pt x="166" y="287"/>
                  </a:lnTo>
                  <a:lnTo>
                    <a:pt x="168" y="287"/>
                  </a:lnTo>
                  <a:lnTo>
                    <a:pt x="168" y="289"/>
                  </a:lnTo>
                  <a:lnTo>
                    <a:pt x="152" y="311"/>
                  </a:lnTo>
                  <a:lnTo>
                    <a:pt x="196" y="37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4" name="Freeform 223"/>
            <p:cNvSpPr/>
            <p:nvPr/>
          </p:nvSpPr>
          <p:spPr>
            <a:xfrm rot="21164400">
              <a:off x="9924480" y="3557520"/>
              <a:ext cx="983520" cy="686880"/>
            </a:xfrm>
            <a:custGeom>
              <a:avLst/>
              <a:gdLst>
                <a:gd name="textAreaLeft" fmla="*/ 0 w 983520"/>
                <a:gd name="textAreaRight" fmla="*/ 983880 w 983520"/>
                <a:gd name="textAreaTop" fmla="*/ 0 h 686880"/>
                <a:gd name="textAreaBottom" fmla="*/ 687240 h 686880"/>
              </a:gdLst>
              <a:ahLst/>
              <a:cxnLst/>
              <a:rect l="textAreaLeft" t="textAreaTop" r="textAreaRight" b="textAreaBottom"/>
              <a:pathLst>
                <a:path w="813" h="568">
                  <a:moveTo>
                    <a:pt x="196" y="379"/>
                  </a:moveTo>
                  <a:lnTo>
                    <a:pt x="267" y="341"/>
                  </a:lnTo>
                  <a:lnTo>
                    <a:pt x="321" y="361"/>
                  </a:lnTo>
                  <a:lnTo>
                    <a:pt x="387" y="351"/>
                  </a:lnTo>
                  <a:lnTo>
                    <a:pt x="482" y="445"/>
                  </a:lnTo>
                  <a:lnTo>
                    <a:pt x="600" y="568"/>
                  </a:lnTo>
                  <a:lnTo>
                    <a:pt x="648" y="548"/>
                  </a:lnTo>
                  <a:lnTo>
                    <a:pt x="676" y="562"/>
                  </a:lnTo>
                  <a:lnTo>
                    <a:pt x="697" y="552"/>
                  </a:lnTo>
                  <a:lnTo>
                    <a:pt x="737" y="564"/>
                  </a:lnTo>
                  <a:lnTo>
                    <a:pt x="757" y="562"/>
                  </a:lnTo>
                  <a:lnTo>
                    <a:pt x="795" y="504"/>
                  </a:lnTo>
                  <a:lnTo>
                    <a:pt x="749" y="441"/>
                  </a:lnTo>
                  <a:lnTo>
                    <a:pt x="693" y="413"/>
                  </a:lnTo>
                  <a:lnTo>
                    <a:pt x="691" y="413"/>
                  </a:lnTo>
                  <a:lnTo>
                    <a:pt x="691" y="375"/>
                  </a:lnTo>
                  <a:lnTo>
                    <a:pt x="691" y="375"/>
                  </a:lnTo>
                  <a:lnTo>
                    <a:pt x="713" y="347"/>
                  </a:lnTo>
                  <a:lnTo>
                    <a:pt x="699" y="329"/>
                  </a:lnTo>
                  <a:lnTo>
                    <a:pt x="699" y="329"/>
                  </a:lnTo>
                  <a:lnTo>
                    <a:pt x="699" y="327"/>
                  </a:lnTo>
                  <a:lnTo>
                    <a:pt x="731" y="289"/>
                  </a:lnTo>
                  <a:lnTo>
                    <a:pt x="737" y="259"/>
                  </a:lnTo>
                  <a:lnTo>
                    <a:pt x="737" y="259"/>
                  </a:lnTo>
                  <a:lnTo>
                    <a:pt x="737" y="259"/>
                  </a:lnTo>
                  <a:lnTo>
                    <a:pt x="757" y="237"/>
                  </a:lnTo>
                  <a:lnTo>
                    <a:pt x="743" y="207"/>
                  </a:lnTo>
                  <a:lnTo>
                    <a:pt x="743" y="205"/>
                  </a:lnTo>
                  <a:lnTo>
                    <a:pt x="745" y="205"/>
                  </a:lnTo>
                  <a:lnTo>
                    <a:pt x="801" y="195"/>
                  </a:lnTo>
                  <a:lnTo>
                    <a:pt x="813" y="183"/>
                  </a:lnTo>
                  <a:lnTo>
                    <a:pt x="793" y="120"/>
                  </a:lnTo>
                  <a:lnTo>
                    <a:pt x="771" y="116"/>
                  </a:lnTo>
                  <a:lnTo>
                    <a:pt x="761" y="136"/>
                  </a:lnTo>
                  <a:lnTo>
                    <a:pt x="761" y="138"/>
                  </a:lnTo>
                  <a:lnTo>
                    <a:pt x="727" y="138"/>
                  </a:lnTo>
                  <a:lnTo>
                    <a:pt x="721" y="165"/>
                  </a:lnTo>
                  <a:lnTo>
                    <a:pt x="721" y="165"/>
                  </a:lnTo>
                  <a:lnTo>
                    <a:pt x="719" y="167"/>
                  </a:lnTo>
                  <a:lnTo>
                    <a:pt x="676" y="207"/>
                  </a:lnTo>
                  <a:lnTo>
                    <a:pt x="676" y="209"/>
                  </a:lnTo>
                  <a:lnTo>
                    <a:pt x="674" y="209"/>
                  </a:lnTo>
                  <a:lnTo>
                    <a:pt x="646" y="211"/>
                  </a:lnTo>
                  <a:lnTo>
                    <a:pt x="644" y="211"/>
                  </a:lnTo>
                  <a:lnTo>
                    <a:pt x="644" y="209"/>
                  </a:lnTo>
                  <a:lnTo>
                    <a:pt x="620" y="173"/>
                  </a:lnTo>
                  <a:lnTo>
                    <a:pt x="562" y="173"/>
                  </a:lnTo>
                  <a:lnTo>
                    <a:pt x="562" y="171"/>
                  </a:lnTo>
                  <a:lnTo>
                    <a:pt x="562" y="140"/>
                  </a:lnTo>
                  <a:lnTo>
                    <a:pt x="560" y="140"/>
                  </a:lnTo>
                  <a:lnTo>
                    <a:pt x="562" y="140"/>
                  </a:lnTo>
                  <a:lnTo>
                    <a:pt x="586" y="126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614" y="22"/>
                  </a:lnTo>
                  <a:lnTo>
                    <a:pt x="594" y="0"/>
                  </a:lnTo>
                  <a:lnTo>
                    <a:pt x="462" y="70"/>
                  </a:lnTo>
                  <a:lnTo>
                    <a:pt x="466" y="90"/>
                  </a:lnTo>
                  <a:lnTo>
                    <a:pt x="466" y="92"/>
                  </a:lnTo>
                  <a:lnTo>
                    <a:pt x="464" y="92"/>
                  </a:lnTo>
                  <a:lnTo>
                    <a:pt x="437" y="102"/>
                  </a:lnTo>
                  <a:lnTo>
                    <a:pt x="437" y="104"/>
                  </a:lnTo>
                  <a:lnTo>
                    <a:pt x="435" y="104"/>
                  </a:lnTo>
                  <a:lnTo>
                    <a:pt x="411" y="98"/>
                  </a:lnTo>
                  <a:lnTo>
                    <a:pt x="325" y="138"/>
                  </a:lnTo>
                  <a:lnTo>
                    <a:pt x="325" y="138"/>
                  </a:lnTo>
                  <a:lnTo>
                    <a:pt x="323" y="136"/>
                  </a:lnTo>
                  <a:lnTo>
                    <a:pt x="303" y="120"/>
                  </a:lnTo>
                  <a:lnTo>
                    <a:pt x="241" y="142"/>
                  </a:lnTo>
                  <a:lnTo>
                    <a:pt x="239" y="142"/>
                  </a:lnTo>
                  <a:lnTo>
                    <a:pt x="239" y="142"/>
                  </a:lnTo>
                  <a:lnTo>
                    <a:pt x="208" y="118"/>
                  </a:lnTo>
                  <a:lnTo>
                    <a:pt x="160" y="116"/>
                  </a:lnTo>
                  <a:lnTo>
                    <a:pt x="138" y="136"/>
                  </a:lnTo>
                  <a:lnTo>
                    <a:pt x="136" y="138"/>
                  </a:lnTo>
                  <a:lnTo>
                    <a:pt x="136" y="136"/>
                  </a:lnTo>
                  <a:lnTo>
                    <a:pt x="114" y="11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6" y="130"/>
                  </a:lnTo>
                  <a:lnTo>
                    <a:pt x="68" y="106"/>
                  </a:lnTo>
                  <a:lnTo>
                    <a:pt x="34" y="120"/>
                  </a:lnTo>
                  <a:lnTo>
                    <a:pt x="0" y="142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2" y="173"/>
                  </a:lnTo>
                  <a:lnTo>
                    <a:pt x="30" y="191"/>
                  </a:lnTo>
                  <a:lnTo>
                    <a:pt x="50" y="211"/>
                  </a:lnTo>
                  <a:lnTo>
                    <a:pt x="86" y="191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106" y="221"/>
                  </a:lnTo>
                  <a:lnTo>
                    <a:pt x="132" y="215"/>
                  </a:lnTo>
                  <a:lnTo>
                    <a:pt x="134" y="215"/>
                  </a:lnTo>
                  <a:lnTo>
                    <a:pt x="134" y="217"/>
                  </a:lnTo>
                  <a:lnTo>
                    <a:pt x="138" y="271"/>
                  </a:lnTo>
                  <a:lnTo>
                    <a:pt x="166" y="287"/>
                  </a:lnTo>
                  <a:lnTo>
                    <a:pt x="168" y="287"/>
                  </a:lnTo>
                  <a:lnTo>
                    <a:pt x="168" y="289"/>
                  </a:lnTo>
                  <a:lnTo>
                    <a:pt x="152" y="311"/>
                  </a:lnTo>
                  <a:lnTo>
                    <a:pt x="196" y="379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5" name="Freeform 224"/>
            <p:cNvSpPr/>
            <p:nvPr/>
          </p:nvSpPr>
          <p:spPr>
            <a:xfrm rot="21164400">
              <a:off x="11144160" y="3192120"/>
              <a:ext cx="554040" cy="747720"/>
            </a:xfrm>
            <a:custGeom>
              <a:avLst/>
              <a:gdLst>
                <a:gd name="textAreaLeft" fmla="*/ 0 w 554040"/>
                <a:gd name="textAreaRight" fmla="*/ 554400 w 554040"/>
                <a:gd name="textAreaTop" fmla="*/ 0 h 747720"/>
                <a:gd name="textAreaBottom" fmla="*/ 748080 h 747720"/>
              </a:gdLst>
              <a:ahLst/>
              <a:cxnLst/>
              <a:rect l="textAreaLeft" t="textAreaTop" r="textAreaRight" b="textAreaBottom"/>
              <a:pathLst>
                <a:path w="458" h="618">
                  <a:moveTo>
                    <a:pt x="90" y="217"/>
                  </a:moveTo>
                  <a:lnTo>
                    <a:pt x="88" y="213"/>
                  </a:lnTo>
                  <a:lnTo>
                    <a:pt x="149" y="247"/>
                  </a:lnTo>
                  <a:lnTo>
                    <a:pt x="169" y="299"/>
                  </a:lnTo>
                  <a:lnTo>
                    <a:pt x="199" y="339"/>
                  </a:lnTo>
                  <a:lnTo>
                    <a:pt x="235" y="396"/>
                  </a:lnTo>
                  <a:lnTo>
                    <a:pt x="263" y="438"/>
                  </a:lnTo>
                  <a:lnTo>
                    <a:pt x="293" y="462"/>
                  </a:lnTo>
                  <a:lnTo>
                    <a:pt x="301" y="488"/>
                  </a:lnTo>
                  <a:lnTo>
                    <a:pt x="311" y="512"/>
                  </a:lnTo>
                  <a:lnTo>
                    <a:pt x="346" y="530"/>
                  </a:lnTo>
                  <a:lnTo>
                    <a:pt x="352" y="568"/>
                  </a:lnTo>
                  <a:lnTo>
                    <a:pt x="390" y="618"/>
                  </a:lnTo>
                  <a:lnTo>
                    <a:pt x="394" y="574"/>
                  </a:lnTo>
                  <a:lnTo>
                    <a:pt x="388" y="542"/>
                  </a:lnTo>
                  <a:lnTo>
                    <a:pt x="418" y="540"/>
                  </a:lnTo>
                  <a:lnTo>
                    <a:pt x="430" y="534"/>
                  </a:lnTo>
                  <a:lnTo>
                    <a:pt x="458" y="550"/>
                  </a:lnTo>
                  <a:lnTo>
                    <a:pt x="436" y="502"/>
                  </a:lnTo>
                  <a:lnTo>
                    <a:pt x="402" y="502"/>
                  </a:lnTo>
                  <a:lnTo>
                    <a:pt x="366" y="486"/>
                  </a:lnTo>
                  <a:lnTo>
                    <a:pt x="327" y="456"/>
                  </a:lnTo>
                  <a:lnTo>
                    <a:pt x="301" y="390"/>
                  </a:lnTo>
                  <a:lnTo>
                    <a:pt x="287" y="346"/>
                  </a:lnTo>
                  <a:lnTo>
                    <a:pt x="317" y="329"/>
                  </a:lnTo>
                  <a:lnTo>
                    <a:pt x="374" y="327"/>
                  </a:lnTo>
                  <a:lnTo>
                    <a:pt x="245" y="237"/>
                  </a:lnTo>
                  <a:lnTo>
                    <a:pt x="151" y="155"/>
                  </a:lnTo>
                  <a:lnTo>
                    <a:pt x="109" y="75"/>
                  </a:lnTo>
                  <a:lnTo>
                    <a:pt x="52" y="33"/>
                  </a:lnTo>
                  <a:lnTo>
                    <a:pt x="24" y="0"/>
                  </a:lnTo>
                  <a:lnTo>
                    <a:pt x="6" y="8"/>
                  </a:lnTo>
                  <a:lnTo>
                    <a:pt x="0" y="27"/>
                  </a:lnTo>
                  <a:lnTo>
                    <a:pt x="36" y="51"/>
                  </a:lnTo>
                  <a:lnTo>
                    <a:pt x="54" y="79"/>
                  </a:lnTo>
                  <a:lnTo>
                    <a:pt x="44" y="93"/>
                  </a:lnTo>
                  <a:lnTo>
                    <a:pt x="28" y="89"/>
                  </a:lnTo>
                  <a:lnTo>
                    <a:pt x="22" y="113"/>
                  </a:lnTo>
                  <a:lnTo>
                    <a:pt x="56" y="137"/>
                  </a:lnTo>
                  <a:lnTo>
                    <a:pt x="88" y="213"/>
                  </a:lnTo>
                  <a:lnTo>
                    <a:pt x="86" y="213"/>
                  </a:lnTo>
                  <a:lnTo>
                    <a:pt x="90" y="21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6" name="Freeform 225"/>
            <p:cNvSpPr/>
            <p:nvPr/>
          </p:nvSpPr>
          <p:spPr>
            <a:xfrm rot="21164400">
              <a:off x="11144160" y="3192120"/>
              <a:ext cx="554040" cy="747720"/>
            </a:xfrm>
            <a:custGeom>
              <a:avLst/>
              <a:gdLst>
                <a:gd name="textAreaLeft" fmla="*/ 0 w 554040"/>
                <a:gd name="textAreaRight" fmla="*/ 554400 w 554040"/>
                <a:gd name="textAreaTop" fmla="*/ 0 h 747720"/>
                <a:gd name="textAreaBottom" fmla="*/ 748080 h 747720"/>
              </a:gdLst>
              <a:ahLst/>
              <a:cxnLst/>
              <a:rect l="textAreaLeft" t="textAreaTop" r="textAreaRight" b="textAreaBottom"/>
              <a:pathLst>
                <a:path w="458" h="618">
                  <a:moveTo>
                    <a:pt x="90" y="217"/>
                  </a:moveTo>
                  <a:lnTo>
                    <a:pt x="88" y="213"/>
                  </a:lnTo>
                  <a:lnTo>
                    <a:pt x="149" y="247"/>
                  </a:lnTo>
                  <a:lnTo>
                    <a:pt x="169" y="299"/>
                  </a:lnTo>
                  <a:lnTo>
                    <a:pt x="199" y="339"/>
                  </a:lnTo>
                  <a:lnTo>
                    <a:pt x="235" y="396"/>
                  </a:lnTo>
                  <a:lnTo>
                    <a:pt x="263" y="438"/>
                  </a:lnTo>
                  <a:lnTo>
                    <a:pt x="293" y="462"/>
                  </a:lnTo>
                  <a:lnTo>
                    <a:pt x="301" y="488"/>
                  </a:lnTo>
                  <a:lnTo>
                    <a:pt x="311" y="512"/>
                  </a:lnTo>
                  <a:lnTo>
                    <a:pt x="346" y="530"/>
                  </a:lnTo>
                  <a:lnTo>
                    <a:pt x="352" y="568"/>
                  </a:lnTo>
                  <a:lnTo>
                    <a:pt x="390" y="618"/>
                  </a:lnTo>
                  <a:lnTo>
                    <a:pt x="394" y="574"/>
                  </a:lnTo>
                  <a:lnTo>
                    <a:pt x="388" y="542"/>
                  </a:lnTo>
                  <a:lnTo>
                    <a:pt x="418" y="540"/>
                  </a:lnTo>
                  <a:lnTo>
                    <a:pt x="430" y="534"/>
                  </a:lnTo>
                  <a:lnTo>
                    <a:pt x="458" y="550"/>
                  </a:lnTo>
                  <a:lnTo>
                    <a:pt x="436" y="502"/>
                  </a:lnTo>
                  <a:lnTo>
                    <a:pt x="402" y="502"/>
                  </a:lnTo>
                  <a:lnTo>
                    <a:pt x="366" y="486"/>
                  </a:lnTo>
                  <a:lnTo>
                    <a:pt x="327" y="456"/>
                  </a:lnTo>
                  <a:lnTo>
                    <a:pt x="301" y="390"/>
                  </a:lnTo>
                  <a:lnTo>
                    <a:pt x="287" y="346"/>
                  </a:lnTo>
                  <a:lnTo>
                    <a:pt x="317" y="329"/>
                  </a:lnTo>
                  <a:lnTo>
                    <a:pt x="374" y="327"/>
                  </a:lnTo>
                  <a:lnTo>
                    <a:pt x="245" y="237"/>
                  </a:lnTo>
                  <a:lnTo>
                    <a:pt x="151" y="155"/>
                  </a:lnTo>
                  <a:lnTo>
                    <a:pt x="109" y="75"/>
                  </a:lnTo>
                  <a:lnTo>
                    <a:pt x="52" y="33"/>
                  </a:lnTo>
                  <a:lnTo>
                    <a:pt x="24" y="0"/>
                  </a:lnTo>
                  <a:lnTo>
                    <a:pt x="6" y="8"/>
                  </a:lnTo>
                  <a:lnTo>
                    <a:pt x="0" y="27"/>
                  </a:lnTo>
                  <a:lnTo>
                    <a:pt x="36" y="51"/>
                  </a:lnTo>
                  <a:lnTo>
                    <a:pt x="54" y="79"/>
                  </a:lnTo>
                  <a:lnTo>
                    <a:pt x="44" y="93"/>
                  </a:lnTo>
                  <a:lnTo>
                    <a:pt x="28" y="89"/>
                  </a:lnTo>
                  <a:lnTo>
                    <a:pt x="22" y="113"/>
                  </a:lnTo>
                  <a:lnTo>
                    <a:pt x="56" y="137"/>
                  </a:lnTo>
                  <a:lnTo>
                    <a:pt x="88" y="213"/>
                  </a:lnTo>
                  <a:lnTo>
                    <a:pt x="86" y="213"/>
                  </a:lnTo>
                  <a:lnTo>
                    <a:pt x="90" y="21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7" name="Freeform 226"/>
            <p:cNvSpPr/>
            <p:nvPr/>
          </p:nvSpPr>
          <p:spPr>
            <a:xfrm rot="21164400">
              <a:off x="5191560" y="3493800"/>
              <a:ext cx="279360" cy="271800"/>
            </a:xfrm>
            <a:custGeom>
              <a:avLst/>
              <a:gdLst>
                <a:gd name="textAreaLeft" fmla="*/ 0 w 279360"/>
                <a:gd name="textAreaRight" fmla="*/ 279720 w 279360"/>
                <a:gd name="textAreaTop" fmla="*/ 0 h 271800"/>
                <a:gd name="textAreaBottom" fmla="*/ 272160 h 271800"/>
              </a:gdLst>
              <a:ahLst/>
              <a:cxnLst/>
              <a:rect l="textAreaLeft" t="textAreaTop" r="textAreaRight" b="textAreaBottom"/>
              <a:pathLst>
                <a:path w="231" h="225">
                  <a:moveTo>
                    <a:pt x="0" y="143"/>
                  </a:moveTo>
                  <a:lnTo>
                    <a:pt x="10" y="161"/>
                  </a:lnTo>
                  <a:lnTo>
                    <a:pt x="8" y="199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54" y="225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100" y="215"/>
                  </a:lnTo>
                  <a:lnTo>
                    <a:pt x="128" y="197"/>
                  </a:lnTo>
                  <a:lnTo>
                    <a:pt x="132" y="175"/>
                  </a:lnTo>
                  <a:lnTo>
                    <a:pt x="132" y="173"/>
                  </a:lnTo>
                  <a:lnTo>
                    <a:pt x="134" y="173"/>
                  </a:lnTo>
                  <a:lnTo>
                    <a:pt x="166" y="177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95" y="199"/>
                  </a:lnTo>
                  <a:lnTo>
                    <a:pt x="223" y="209"/>
                  </a:lnTo>
                  <a:lnTo>
                    <a:pt x="229" y="203"/>
                  </a:lnTo>
                  <a:lnTo>
                    <a:pt x="231" y="171"/>
                  </a:lnTo>
                  <a:lnTo>
                    <a:pt x="213" y="159"/>
                  </a:lnTo>
                  <a:lnTo>
                    <a:pt x="213" y="157"/>
                  </a:lnTo>
                  <a:lnTo>
                    <a:pt x="213" y="157"/>
                  </a:lnTo>
                  <a:lnTo>
                    <a:pt x="211" y="137"/>
                  </a:lnTo>
                  <a:lnTo>
                    <a:pt x="201" y="125"/>
                  </a:lnTo>
                  <a:lnTo>
                    <a:pt x="184" y="113"/>
                  </a:lnTo>
                  <a:lnTo>
                    <a:pt x="182" y="113"/>
                  </a:lnTo>
                  <a:lnTo>
                    <a:pt x="182" y="111"/>
                  </a:lnTo>
                  <a:lnTo>
                    <a:pt x="184" y="81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2"/>
                  </a:lnTo>
                  <a:lnTo>
                    <a:pt x="146" y="32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12"/>
                  </a:lnTo>
                  <a:lnTo>
                    <a:pt x="126" y="2"/>
                  </a:lnTo>
                  <a:lnTo>
                    <a:pt x="106" y="0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92" y="10"/>
                  </a:lnTo>
                  <a:lnTo>
                    <a:pt x="86" y="4"/>
                  </a:lnTo>
                  <a:lnTo>
                    <a:pt x="78" y="4"/>
                  </a:lnTo>
                  <a:lnTo>
                    <a:pt x="64" y="16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56" y="50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66"/>
                  </a:lnTo>
                  <a:lnTo>
                    <a:pt x="64" y="68"/>
                  </a:lnTo>
                  <a:lnTo>
                    <a:pt x="62" y="68"/>
                  </a:lnTo>
                  <a:lnTo>
                    <a:pt x="48" y="68"/>
                  </a:lnTo>
                  <a:lnTo>
                    <a:pt x="42" y="77"/>
                  </a:lnTo>
                  <a:lnTo>
                    <a:pt x="46" y="97"/>
                  </a:lnTo>
                  <a:lnTo>
                    <a:pt x="46" y="99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8" name="Freeform 227"/>
            <p:cNvSpPr/>
            <p:nvPr/>
          </p:nvSpPr>
          <p:spPr>
            <a:xfrm rot="21164400">
              <a:off x="5191560" y="3493800"/>
              <a:ext cx="279360" cy="271800"/>
            </a:xfrm>
            <a:custGeom>
              <a:avLst/>
              <a:gdLst>
                <a:gd name="textAreaLeft" fmla="*/ 0 w 279360"/>
                <a:gd name="textAreaRight" fmla="*/ 279720 w 279360"/>
                <a:gd name="textAreaTop" fmla="*/ 0 h 271800"/>
                <a:gd name="textAreaBottom" fmla="*/ 272160 h 271800"/>
              </a:gdLst>
              <a:ahLst/>
              <a:cxnLst/>
              <a:rect l="textAreaLeft" t="textAreaTop" r="textAreaRight" b="textAreaBottom"/>
              <a:pathLst>
                <a:path w="231" h="225">
                  <a:moveTo>
                    <a:pt x="0" y="143"/>
                  </a:moveTo>
                  <a:lnTo>
                    <a:pt x="10" y="161"/>
                  </a:lnTo>
                  <a:lnTo>
                    <a:pt x="8" y="199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54" y="225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100" y="215"/>
                  </a:lnTo>
                  <a:lnTo>
                    <a:pt x="128" y="197"/>
                  </a:lnTo>
                  <a:lnTo>
                    <a:pt x="132" y="175"/>
                  </a:lnTo>
                  <a:lnTo>
                    <a:pt x="132" y="173"/>
                  </a:lnTo>
                  <a:lnTo>
                    <a:pt x="134" y="173"/>
                  </a:lnTo>
                  <a:lnTo>
                    <a:pt x="166" y="177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95" y="199"/>
                  </a:lnTo>
                  <a:lnTo>
                    <a:pt x="223" y="209"/>
                  </a:lnTo>
                  <a:lnTo>
                    <a:pt x="229" y="203"/>
                  </a:lnTo>
                  <a:lnTo>
                    <a:pt x="231" y="171"/>
                  </a:lnTo>
                  <a:lnTo>
                    <a:pt x="213" y="159"/>
                  </a:lnTo>
                  <a:lnTo>
                    <a:pt x="213" y="157"/>
                  </a:lnTo>
                  <a:lnTo>
                    <a:pt x="213" y="157"/>
                  </a:lnTo>
                  <a:lnTo>
                    <a:pt x="211" y="137"/>
                  </a:lnTo>
                  <a:lnTo>
                    <a:pt x="201" y="125"/>
                  </a:lnTo>
                  <a:lnTo>
                    <a:pt x="184" y="113"/>
                  </a:lnTo>
                  <a:lnTo>
                    <a:pt x="182" y="113"/>
                  </a:lnTo>
                  <a:lnTo>
                    <a:pt x="182" y="111"/>
                  </a:lnTo>
                  <a:lnTo>
                    <a:pt x="184" y="81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2"/>
                  </a:lnTo>
                  <a:lnTo>
                    <a:pt x="146" y="32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2" y="12"/>
                  </a:lnTo>
                  <a:lnTo>
                    <a:pt x="126" y="2"/>
                  </a:lnTo>
                  <a:lnTo>
                    <a:pt x="106" y="0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92" y="10"/>
                  </a:lnTo>
                  <a:lnTo>
                    <a:pt x="86" y="4"/>
                  </a:lnTo>
                  <a:lnTo>
                    <a:pt x="78" y="4"/>
                  </a:lnTo>
                  <a:lnTo>
                    <a:pt x="64" y="16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56" y="50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66"/>
                  </a:lnTo>
                  <a:lnTo>
                    <a:pt x="64" y="68"/>
                  </a:lnTo>
                  <a:lnTo>
                    <a:pt x="62" y="68"/>
                  </a:lnTo>
                  <a:lnTo>
                    <a:pt x="48" y="68"/>
                  </a:lnTo>
                  <a:lnTo>
                    <a:pt x="42" y="77"/>
                  </a:lnTo>
                  <a:lnTo>
                    <a:pt x="46" y="97"/>
                  </a:lnTo>
                  <a:lnTo>
                    <a:pt x="46" y="99"/>
                  </a:lnTo>
                  <a:lnTo>
                    <a:pt x="0" y="143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09" name="Freeform 228"/>
            <p:cNvSpPr/>
            <p:nvPr/>
          </p:nvSpPr>
          <p:spPr>
            <a:xfrm rot="21164400">
              <a:off x="5073480" y="3434760"/>
              <a:ext cx="180000" cy="250200"/>
            </a:xfrm>
            <a:custGeom>
              <a:avLst/>
              <a:gdLst>
                <a:gd name="textAreaLeft" fmla="*/ 0 w 180000"/>
                <a:gd name="textAreaRight" fmla="*/ 180360 w 180000"/>
                <a:gd name="textAreaTop" fmla="*/ 0 h 250200"/>
                <a:gd name="textAreaBottom" fmla="*/ 250560 h 250200"/>
              </a:gdLst>
              <a:ahLst/>
              <a:cxnLst/>
              <a:rect l="textAreaLeft" t="textAreaTop" r="textAreaRight" b="textAreaBottom"/>
              <a:pathLst>
                <a:path w="149" h="207">
                  <a:moveTo>
                    <a:pt x="22" y="0"/>
                  </a:moveTo>
                  <a:lnTo>
                    <a:pt x="8" y="18"/>
                  </a:lnTo>
                  <a:lnTo>
                    <a:pt x="0" y="30"/>
                  </a:lnTo>
                  <a:lnTo>
                    <a:pt x="4" y="46"/>
                  </a:lnTo>
                  <a:lnTo>
                    <a:pt x="20" y="52"/>
                  </a:lnTo>
                  <a:lnTo>
                    <a:pt x="16" y="76"/>
                  </a:lnTo>
                  <a:lnTo>
                    <a:pt x="55" y="102"/>
                  </a:lnTo>
                  <a:lnTo>
                    <a:pt x="57" y="147"/>
                  </a:lnTo>
                  <a:lnTo>
                    <a:pt x="87" y="207"/>
                  </a:lnTo>
                  <a:lnTo>
                    <a:pt x="131" y="163"/>
                  </a:lnTo>
                  <a:lnTo>
                    <a:pt x="127" y="143"/>
                  </a:lnTo>
                  <a:lnTo>
                    <a:pt x="127" y="143"/>
                  </a:lnTo>
                  <a:lnTo>
                    <a:pt x="127" y="141"/>
                  </a:lnTo>
                  <a:lnTo>
                    <a:pt x="135" y="132"/>
                  </a:lnTo>
                  <a:lnTo>
                    <a:pt x="135" y="130"/>
                  </a:lnTo>
                  <a:lnTo>
                    <a:pt x="135" y="130"/>
                  </a:lnTo>
                  <a:lnTo>
                    <a:pt x="149" y="130"/>
                  </a:lnTo>
                  <a:lnTo>
                    <a:pt x="149" y="122"/>
                  </a:lnTo>
                  <a:lnTo>
                    <a:pt x="141" y="118"/>
                  </a:lnTo>
                  <a:lnTo>
                    <a:pt x="139" y="116"/>
                  </a:lnTo>
                  <a:lnTo>
                    <a:pt x="141" y="114"/>
                  </a:lnTo>
                  <a:lnTo>
                    <a:pt x="149" y="104"/>
                  </a:lnTo>
                  <a:lnTo>
                    <a:pt x="149" y="82"/>
                  </a:lnTo>
                  <a:lnTo>
                    <a:pt x="121" y="52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5" y="14"/>
                  </a:lnTo>
                  <a:lnTo>
                    <a:pt x="55" y="12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0" name="Freeform 229"/>
            <p:cNvSpPr/>
            <p:nvPr/>
          </p:nvSpPr>
          <p:spPr>
            <a:xfrm rot="21164400">
              <a:off x="5073480" y="3434760"/>
              <a:ext cx="180000" cy="250200"/>
            </a:xfrm>
            <a:custGeom>
              <a:avLst/>
              <a:gdLst>
                <a:gd name="textAreaLeft" fmla="*/ 0 w 180000"/>
                <a:gd name="textAreaRight" fmla="*/ 180360 w 180000"/>
                <a:gd name="textAreaTop" fmla="*/ 0 h 250200"/>
                <a:gd name="textAreaBottom" fmla="*/ 250560 h 250200"/>
              </a:gdLst>
              <a:ahLst/>
              <a:cxnLst/>
              <a:rect l="textAreaLeft" t="textAreaTop" r="textAreaRight" b="textAreaBottom"/>
              <a:pathLst>
                <a:path w="149" h="207">
                  <a:moveTo>
                    <a:pt x="22" y="0"/>
                  </a:moveTo>
                  <a:lnTo>
                    <a:pt x="8" y="18"/>
                  </a:lnTo>
                  <a:lnTo>
                    <a:pt x="0" y="30"/>
                  </a:lnTo>
                  <a:lnTo>
                    <a:pt x="4" y="46"/>
                  </a:lnTo>
                  <a:lnTo>
                    <a:pt x="20" y="52"/>
                  </a:lnTo>
                  <a:lnTo>
                    <a:pt x="16" y="76"/>
                  </a:lnTo>
                  <a:lnTo>
                    <a:pt x="55" y="102"/>
                  </a:lnTo>
                  <a:lnTo>
                    <a:pt x="57" y="147"/>
                  </a:lnTo>
                  <a:lnTo>
                    <a:pt x="87" y="207"/>
                  </a:lnTo>
                  <a:lnTo>
                    <a:pt x="131" y="163"/>
                  </a:lnTo>
                  <a:lnTo>
                    <a:pt x="127" y="143"/>
                  </a:lnTo>
                  <a:lnTo>
                    <a:pt x="127" y="143"/>
                  </a:lnTo>
                  <a:lnTo>
                    <a:pt x="127" y="141"/>
                  </a:lnTo>
                  <a:lnTo>
                    <a:pt x="135" y="132"/>
                  </a:lnTo>
                  <a:lnTo>
                    <a:pt x="135" y="130"/>
                  </a:lnTo>
                  <a:lnTo>
                    <a:pt x="135" y="130"/>
                  </a:lnTo>
                  <a:lnTo>
                    <a:pt x="149" y="130"/>
                  </a:lnTo>
                  <a:lnTo>
                    <a:pt x="149" y="122"/>
                  </a:lnTo>
                  <a:lnTo>
                    <a:pt x="141" y="118"/>
                  </a:lnTo>
                  <a:lnTo>
                    <a:pt x="139" y="116"/>
                  </a:lnTo>
                  <a:lnTo>
                    <a:pt x="141" y="114"/>
                  </a:lnTo>
                  <a:lnTo>
                    <a:pt x="149" y="104"/>
                  </a:lnTo>
                  <a:lnTo>
                    <a:pt x="149" y="82"/>
                  </a:lnTo>
                  <a:lnTo>
                    <a:pt x="121" y="52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5" y="14"/>
                  </a:lnTo>
                  <a:lnTo>
                    <a:pt x="55" y="12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22" y="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1" name="Freeform 230"/>
            <p:cNvSpPr/>
            <p:nvPr/>
          </p:nvSpPr>
          <p:spPr>
            <a:xfrm rot="21164400">
              <a:off x="5067720" y="3308400"/>
              <a:ext cx="218520" cy="217440"/>
            </a:xfrm>
            <a:custGeom>
              <a:avLst/>
              <a:gdLst>
                <a:gd name="textAreaLeft" fmla="*/ 0 w 218520"/>
                <a:gd name="textAreaRight" fmla="*/ 218880 w 218520"/>
                <a:gd name="textAreaTop" fmla="*/ 0 h 217440"/>
                <a:gd name="textAreaBottom" fmla="*/ 217800 h 217440"/>
              </a:gdLst>
              <a:ahLst/>
              <a:cxnLst/>
              <a:rect l="textAreaLeft" t="textAreaTop" r="textAreaRight" b="textAreaBottom"/>
              <a:pathLst>
                <a:path w="181" h="180">
                  <a:moveTo>
                    <a:pt x="40" y="0"/>
                  </a:moveTo>
                  <a:lnTo>
                    <a:pt x="22" y="8"/>
                  </a:lnTo>
                  <a:lnTo>
                    <a:pt x="14" y="24"/>
                  </a:lnTo>
                  <a:lnTo>
                    <a:pt x="2" y="28"/>
                  </a:lnTo>
                  <a:lnTo>
                    <a:pt x="0" y="48"/>
                  </a:lnTo>
                  <a:lnTo>
                    <a:pt x="18" y="58"/>
                  </a:lnTo>
                  <a:lnTo>
                    <a:pt x="14" y="98"/>
                  </a:lnTo>
                  <a:lnTo>
                    <a:pt x="36" y="116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57" y="112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63" y="132"/>
                  </a:lnTo>
                  <a:lnTo>
                    <a:pt x="83" y="144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41" y="180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73" y="176"/>
                  </a:lnTo>
                  <a:lnTo>
                    <a:pt x="179" y="174"/>
                  </a:lnTo>
                  <a:lnTo>
                    <a:pt x="181" y="166"/>
                  </a:lnTo>
                  <a:lnTo>
                    <a:pt x="169" y="150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7" y="132"/>
                  </a:lnTo>
                  <a:lnTo>
                    <a:pt x="153" y="126"/>
                  </a:lnTo>
                  <a:lnTo>
                    <a:pt x="153" y="126"/>
                  </a:lnTo>
                  <a:lnTo>
                    <a:pt x="153" y="126"/>
                  </a:lnTo>
                  <a:lnTo>
                    <a:pt x="149" y="118"/>
                  </a:lnTo>
                  <a:lnTo>
                    <a:pt x="149" y="116"/>
                  </a:lnTo>
                  <a:lnTo>
                    <a:pt x="149" y="102"/>
                  </a:lnTo>
                  <a:lnTo>
                    <a:pt x="141" y="94"/>
                  </a:lnTo>
                  <a:lnTo>
                    <a:pt x="141" y="94"/>
                  </a:lnTo>
                  <a:lnTo>
                    <a:pt x="141" y="62"/>
                  </a:lnTo>
                  <a:lnTo>
                    <a:pt x="9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2" name="Freeform 231"/>
            <p:cNvSpPr/>
            <p:nvPr/>
          </p:nvSpPr>
          <p:spPr>
            <a:xfrm rot="21164400">
              <a:off x="5067720" y="3308400"/>
              <a:ext cx="218520" cy="217440"/>
            </a:xfrm>
            <a:custGeom>
              <a:avLst/>
              <a:gdLst>
                <a:gd name="textAreaLeft" fmla="*/ 0 w 218520"/>
                <a:gd name="textAreaRight" fmla="*/ 218880 w 218520"/>
                <a:gd name="textAreaTop" fmla="*/ 0 h 217440"/>
                <a:gd name="textAreaBottom" fmla="*/ 217800 h 217440"/>
              </a:gdLst>
              <a:ahLst/>
              <a:cxnLst/>
              <a:rect l="textAreaLeft" t="textAreaTop" r="textAreaRight" b="textAreaBottom"/>
              <a:pathLst>
                <a:path w="181" h="180">
                  <a:moveTo>
                    <a:pt x="40" y="0"/>
                  </a:moveTo>
                  <a:lnTo>
                    <a:pt x="22" y="8"/>
                  </a:lnTo>
                  <a:lnTo>
                    <a:pt x="14" y="24"/>
                  </a:lnTo>
                  <a:lnTo>
                    <a:pt x="2" y="28"/>
                  </a:lnTo>
                  <a:lnTo>
                    <a:pt x="0" y="48"/>
                  </a:lnTo>
                  <a:lnTo>
                    <a:pt x="18" y="58"/>
                  </a:lnTo>
                  <a:lnTo>
                    <a:pt x="14" y="98"/>
                  </a:lnTo>
                  <a:lnTo>
                    <a:pt x="36" y="116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57" y="112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63" y="132"/>
                  </a:lnTo>
                  <a:lnTo>
                    <a:pt x="83" y="144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41" y="180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73" y="176"/>
                  </a:lnTo>
                  <a:lnTo>
                    <a:pt x="179" y="174"/>
                  </a:lnTo>
                  <a:lnTo>
                    <a:pt x="181" y="166"/>
                  </a:lnTo>
                  <a:lnTo>
                    <a:pt x="169" y="150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7" y="132"/>
                  </a:lnTo>
                  <a:lnTo>
                    <a:pt x="153" y="126"/>
                  </a:lnTo>
                  <a:lnTo>
                    <a:pt x="153" y="126"/>
                  </a:lnTo>
                  <a:lnTo>
                    <a:pt x="153" y="126"/>
                  </a:lnTo>
                  <a:lnTo>
                    <a:pt x="149" y="118"/>
                  </a:lnTo>
                  <a:lnTo>
                    <a:pt x="149" y="116"/>
                  </a:lnTo>
                  <a:lnTo>
                    <a:pt x="149" y="102"/>
                  </a:lnTo>
                  <a:lnTo>
                    <a:pt x="141" y="94"/>
                  </a:lnTo>
                  <a:lnTo>
                    <a:pt x="141" y="94"/>
                  </a:lnTo>
                  <a:lnTo>
                    <a:pt x="141" y="62"/>
                  </a:lnTo>
                  <a:lnTo>
                    <a:pt x="95" y="2"/>
                  </a:lnTo>
                  <a:lnTo>
                    <a:pt x="40" y="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3" name="Freeform 232"/>
            <p:cNvSpPr/>
            <p:nvPr/>
          </p:nvSpPr>
          <p:spPr>
            <a:xfrm rot="21164400">
              <a:off x="5020560" y="3090600"/>
              <a:ext cx="230760" cy="218520"/>
            </a:xfrm>
            <a:custGeom>
              <a:avLst/>
              <a:gdLst>
                <a:gd name="textAreaLeft" fmla="*/ 0 w 230760"/>
                <a:gd name="textAreaRight" fmla="*/ 231120 w 230760"/>
                <a:gd name="textAreaTop" fmla="*/ 0 h 218520"/>
                <a:gd name="textAreaBottom" fmla="*/ 218880 h 218520"/>
              </a:gdLst>
              <a:ahLst/>
              <a:cxnLst/>
              <a:rect l="textAreaLeft" t="textAreaTop" r="textAreaRight" b="textAreaBottom"/>
              <a:pathLst>
                <a:path w="191" h="181">
                  <a:moveTo>
                    <a:pt x="119" y="44"/>
                  </a:moveTo>
                  <a:lnTo>
                    <a:pt x="91" y="42"/>
                  </a:lnTo>
                  <a:lnTo>
                    <a:pt x="71" y="22"/>
                  </a:lnTo>
                  <a:lnTo>
                    <a:pt x="73" y="4"/>
                  </a:lnTo>
                  <a:lnTo>
                    <a:pt x="54" y="0"/>
                  </a:lnTo>
                  <a:lnTo>
                    <a:pt x="42" y="28"/>
                  </a:lnTo>
                  <a:lnTo>
                    <a:pt x="0" y="64"/>
                  </a:lnTo>
                  <a:lnTo>
                    <a:pt x="4" y="86"/>
                  </a:lnTo>
                  <a:lnTo>
                    <a:pt x="26" y="86"/>
                  </a:lnTo>
                  <a:lnTo>
                    <a:pt x="42" y="97"/>
                  </a:lnTo>
                  <a:lnTo>
                    <a:pt x="48" y="127"/>
                  </a:lnTo>
                  <a:lnTo>
                    <a:pt x="65" y="125"/>
                  </a:lnTo>
                  <a:lnTo>
                    <a:pt x="87" y="129"/>
                  </a:lnTo>
                  <a:lnTo>
                    <a:pt x="87" y="143"/>
                  </a:lnTo>
                  <a:lnTo>
                    <a:pt x="61" y="179"/>
                  </a:lnTo>
                  <a:lnTo>
                    <a:pt x="113" y="181"/>
                  </a:lnTo>
                  <a:lnTo>
                    <a:pt x="177" y="135"/>
                  </a:lnTo>
                  <a:lnTo>
                    <a:pt x="171" y="127"/>
                  </a:lnTo>
                  <a:lnTo>
                    <a:pt x="171" y="125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79" y="105"/>
                  </a:lnTo>
                  <a:lnTo>
                    <a:pt x="179" y="105"/>
                  </a:lnTo>
                  <a:lnTo>
                    <a:pt x="179" y="105"/>
                  </a:lnTo>
                  <a:lnTo>
                    <a:pt x="191" y="99"/>
                  </a:lnTo>
                  <a:lnTo>
                    <a:pt x="189" y="92"/>
                  </a:lnTo>
                  <a:lnTo>
                    <a:pt x="177" y="90"/>
                  </a:lnTo>
                  <a:lnTo>
                    <a:pt x="169" y="95"/>
                  </a:lnTo>
                  <a:lnTo>
                    <a:pt x="169" y="95"/>
                  </a:lnTo>
                  <a:lnTo>
                    <a:pt x="167" y="95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5" y="88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55" y="48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19" y="4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4" name="Freeform 233"/>
            <p:cNvSpPr/>
            <p:nvPr/>
          </p:nvSpPr>
          <p:spPr>
            <a:xfrm rot="21164400">
              <a:off x="5020560" y="3090600"/>
              <a:ext cx="230760" cy="218520"/>
            </a:xfrm>
            <a:custGeom>
              <a:avLst/>
              <a:gdLst>
                <a:gd name="textAreaLeft" fmla="*/ 0 w 230760"/>
                <a:gd name="textAreaRight" fmla="*/ 231120 w 230760"/>
                <a:gd name="textAreaTop" fmla="*/ 0 h 218520"/>
                <a:gd name="textAreaBottom" fmla="*/ 218880 h 218520"/>
              </a:gdLst>
              <a:ahLst/>
              <a:cxnLst/>
              <a:rect l="textAreaLeft" t="textAreaTop" r="textAreaRight" b="textAreaBottom"/>
              <a:pathLst>
                <a:path w="191" h="181">
                  <a:moveTo>
                    <a:pt x="119" y="44"/>
                  </a:moveTo>
                  <a:lnTo>
                    <a:pt x="91" y="42"/>
                  </a:lnTo>
                  <a:lnTo>
                    <a:pt x="71" y="22"/>
                  </a:lnTo>
                  <a:lnTo>
                    <a:pt x="73" y="4"/>
                  </a:lnTo>
                  <a:lnTo>
                    <a:pt x="54" y="0"/>
                  </a:lnTo>
                  <a:lnTo>
                    <a:pt x="42" y="28"/>
                  </a:lnTo>
                  <a:lnTo>
                    <a:pt x="0" y="64"/>
                  </a:lnTo>
                  <a:lnTo>
                    <a:pt x="4" y="86"/>
                  </a:lnTo>
                  <a:lnTo>
                    <a:pt x="26" y="86"/>
                  </a:lnTo>
                  <a:lnTo>
                    <a:pt x="42" y="97"/>
                  </a:lnTo>
                  <a:lnTo>
                    <a:pt x="48" y="127"/>
                  </a:lnTo>
                  <a:lnTo>
                    <a:pt x="65" y="125"/>
                  </a:lnTo>
                  <a:lnTo>
                    <a:pt x="87" y="129"/>
                  </a:lnTo>
                  <a:lnTo>
                    <a:pt x="87" y="143"/>
                  </a:lnTo>
                  <a:lnTo>
                    <a:pt x="61" y="179"/>
                  </a:lnTo>
                  <a:lnTo>
                    <a:pt x="113" y="181"/>
                  </a:lnTo>
                  <a:lnTo>
                    <a:pt x="177" y="135"/>
                  </a:lnTo>
                  <a:lnTo>
                    <a:pt x="171" y="127"/>
                  </a:lnTo>
                  <a:lnTo>
                    <a:pt x="171" y="125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79" y="105"/>
                  </a:lnTo>
                  <a:lnTo>
                    <a:pt x="179" y="105"/>
                  </a:lnTo>
                  <a:lnTo>
                    <a:pt x="179" y="105"/>
                  </a:lnTo>
                  <a:lnTo>
                    <a:pt x="191" y="99"/>
                  </a:lnTo>
                  <a:lnTo>
                    <a:pt x="189" y="92"/>
                  </a:lnTo>
                  <a:lnTo>
                    <a:pt x="177" y="90"/>
                  </a:lnTo>
                  <a:lnTo>
                    <a:pt x="169" y="95"/>
                  </a:lnTo>
                  <a:lnTo>
                    <a:pt x="169" y="95"/>
                  </a:lnTo>
                  <a:lnTo>
                    <a:pt x="167" y="95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5" y="88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55" y="48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19" y="4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5" name="Freeform 234"/>
            <p:cNvSpPr/>
            <p:nvPr/>
          </p:nvSpPr>
          <p:spPr>
            <a:xfrm rot="21164400">
              <a:off x="5148720" y="2904840"/>
              <a:ext cx="281520" cy="24156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241560"/>
                <a:gd name="textAreaBottom" fmla="*/ 241920 h 241560"/>
              </a:gdLst>
              <a:ahLst/>
              <a:cxnLst/>
              <a:rect l="textAreaLeft" t="textAreaTop" r="textAreaRight" b="textAreaBottom"/>
              <a:pathLst>
                <a:path w="233" h="200">
                  <a:moveTo>
                    <a:pt x="88" y="4"/>
                  </a:moveTo>
                  <a:lnTo>
                    <a:pt x="82" y="12"/>
                  </a:lnTo>
                  <a:lnTo>
                    <a:pt x="48" y="32"/>
                  </a:lnTo>
                  <a:lnTo>
                    <a:pt x="30" y="60"/>
                  </a:lnTo>
                  <a:lnTo>
                    <a:pt x="12" y="98"/>
                  </a:lnTo>
                  <a:lnTo>
                    <a:pt x="10" y="130"/>
                  </a:lnTo>
                  <a:lnTo>
                    <a:pt x="14" y="150"/>
                  </a:lnTo>
                  <a:lnTo>
                    <a:pt x="2" y="166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34" y="182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74" y="176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108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8" y="192"/>
                  </a:lnTo>
                  <a:lnTo>
                    <a:pt x="126" y="188"/>
                  </a:lnTo>
                  <a:lnTo>
                    <a:pt x="126" y="188"/>
                  </a:lnTo>
                  <a:lnTo>
                    <a:pt x="128" y="188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50" y="200"/>
                  </a:lnTo>
                  <a:lnTo>
                    <a:pt x="185" y="198"/>
                  </a:lnTo>
                  <a:lnTo>
                    <a:pt x="209" y="182"/>
                  </a:lnTo>
                  <a:lnTo>
                    <a:pt x="233" y="148"/>
                  </a:lnTo>
                  <a:lnTo>
                    <a:pt x="233" y="138"/>
                  </a:lnTo>
                  <a:lnTo>
                    <a:pt x="217" y="118"/>
                  </a:lnTo>
                  <a:lnTo>
                    <a:pt x="217" y="118"/>
                  </a:lnTo>
                  <a:lnTo>
                    <a:pt x="217" y="118"/>
                  </a:lnTo>
                  <a:lnTo>
                    <a:pt x="213" y="98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16" y="4"/>
                  </a:lnTo>
                  <a:lnTo>
                    <a:pt x="10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6" name="Freeform 235"/>
            <p:cNvSpPr/>
            <p:nvPr/>
          </p:nvSpPr>
          <p:spPr>
            <a:xfrm rot="21164400">
              <a:off x="5148720" y="2904840"/>
              <a:ext cx="281520" cy="24156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241560"/>
                <a:gd name="textAreaBottom" fmla="*/ 241920 h 241560"/>
              </a:gdLst>
              <a:ahLst/>
              <a:cxnLst/>
              <a:rect l="textAreaLeft" t="textAreaTop" r="textAreaRight" b="textAreaBottom"/>
              <a:pathLst>
                <a:path w="233" h="200">
                  <a:moveTo>
                    <a:pt x="88" y="4"/>
                  </a:moveTo>
                  <a:lnTo>
                    <a:pt x="82" y="12"/>
                  </a:lnTo>
                  <a:lnTo>
                    <a:pt x="48" y="32"/>
                  </a:lnTo>
                  <a:lnTo>
                    <a:pt x="30" y="60"/>
                  </a:lnTo>
                  <a:lnTo>
                    <a:pt x="12" y="98"/>
                  </a:lnTo>
                  <a:lnTo>
                    <a:pt x="10" y="130"/>
                  </a:lnTo>
                  <a:lnTo>
                    <a:pt x="14" y="150"/>
                  </a:lnTo>
                  <a:lnTo>
                    <a:pt x="2" y="166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34" y="182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74" y="176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108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8" y="192"/>
                  </a:lnTo>
                  <a:lnTo>
                    <a:pt x="126" y="188"/>
                  </a:lnTo>
                  <a:lnTo>
                    <a:pt x="126" y="188"/>
                  </a:lnTo>
                  <a:lnTo>
                    <a:pt x="128" y="188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50" y="200"/>
                  </a:lnTo>
                  <a:lnTo>
                    <a:pt x="185" y="198"/>
                  </a:lnTo>
                  <a:lnTo>
                    <a:pt x="209" y="182"/>
                  </a:lnTo>
                  <a:lnTo>
                    <a:pt x="233" y="148"/>
                  </a:lnTo>
                  <a:lnTo>
                    <a:pt x="233" y="138"/>
                  </a:lnTo>
                  <a:lnTo>
                    <a:pt x="217" y="118"/>
                  </a:lnTo>
                  <a:lnTo>
                    <a:pt x="217" y="118"/>
                  </a:lnTo>
                  <a:lnTo>
                    <a:pt x="217" y="118"/>
                  </a:lnTo>
                  <a:lnTo>
                    <a:pt x="213" y="98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16" y="4"/>
                  </a:lnTo>
                  <a:lnTo>
                    <a:pt x="10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88" y="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7" name="Freeform 236"/>
            <p:cNvSpPr/>
            <p:nvPr/>
          </p:nvSpPr>
          <p:spPr>
            <a:xfrm rot="21164400">
              <a:off x="5179320" y="3241080"/>
              <a:ext cx="171360" cy="210240"/>
            </a:xfrm>
            <a:custGeom>
              <a:avLst/>
              <a:gdLst>
                <a:gd name="textAreaLeft" fmla="*/ 0 w 171360"/>
                <a:gd name="textAreaRight" fmla="*/ 171720 w 171360"/>
                <a:gd name="textAreaTop" fmla="*/ 0 h 210240"/>
                <a:gd name="textAreaBottom" fmla="*/ 210600 h 210240"/>
              </a:gdLst>
              <a:ahLst/>
              <a:cxnLst/>
              <a:rect l="textAreaLeft" t="textAreaTop" r="textAreaRight" b="textAreaBottom"/>
              <a:pathLst>
                <a:path w="142" h="174">
                  <a:moveTo>
                    <a:pt x="0" y="46"/>
                  </a:moveTo>
                  <a:lnTo>
                    <a:pt x="46" y="106"/>
                  </a:lnTo>
                  <a:lnTo>
                    <a:pt x="46" y="106"/>
                  </a:lnTo>
                  <a:lnTo>
                    <a:pt x="46" y="138"/>
                  </a:lnTo>
                  <a:lnTo>
                    <a:pt x="52" y="146"/>
                  </a:lnTo>
                  <a:lnTo>
                    <a:pt x="54" y="146"/>
                  </a:lnTo>
                  <a:lnTo>
                    <a:pt x="54" y="162"/>
                  </a:lnTo>
                  <a:lnTo>
                    <a:pt x="56" y="170"/>
                  </a:lnTo>
                  <a:lnTo>
                    <a:pt x="70" y="174"/>
                  </a:lnTo>
                  <a:lnTo>
                    <a:pt x="92" y="174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138" y="130"/>
                  </a:lnTo>
                  <a:lnTo>
                    <a:pt x="142" y="98"/>
                  </a:lnTo>
                  <a:lnTo>
                    <a:pt x="126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28"/>
                  </a:lnTo>
                  <a:lnTo>
                    <a:pt x="6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8" name="Freeform 237"/>
            <p:cNvSpPr/>
            <p:nvPr/>
          </p:nvSpPr>
          <p:spPr>
            <a:xfrm rot="21164400">
              <a:off x="5179320" y="3241080"/>
              <a:ext cx="171360" cy="210240"/>
            </a:xfrm>
            <a:custGeom>
              <a:avLst/>
              <a:gdLst>
                <a:gd name="textAreaLeft" fmla="*/ 0 w 171360"/>
                <a:gd name="textAreaRight" fmla="*/ 171720 w 171360"/>
                <a:gd name="textAreaTop" fmla="*/ 0 h 210240"/>
                <a:gd name="textAreaBottom" fmla="*/ 210600 h 210240"/>
              </a:gdLst>
              <a:ahLst/>
              <a:cxnLst/>
              <a:rect l="textAreaLeft" t="textAreaTop" r="textAreaRight" b="textAreaBottom"/>
              <a:pathLst>
                <a:path w="142" h="174">
                  <a:moveTo>
                    <a:pt x="0" y="46"/>
                  </a:moveTo>
                  <a:lnTo>
                    <a:pt x="46" y="106"/>
                  </a:lnTo>
                  <a:lnTo>
                    <a:pt x="46" y="106"/>
                  </a:lnTo>
                  <a:lnTo>
                    <a:pt x="46" y="138"/>
                  </a:lnTo>
                  <a:lnTo>
                    <a:pt x="52" y="146"/>
                  </a:lnTo>
                  <a:lnTo>
                    <a:pt x="54" y="146"/>
                  </a:lnTo>
                  <a:lnTo>
                    <a:pt x="54" y="162"/>
                  </a:lnTo>
                  <a:lnTo>
                    <a:pt x="56" y="170"/>
                  </a:lnTo>
                  <a:lnTo>
                    <a:pt x="70" y="174"/>
                  </a:lnTo>
                  <a:lnTo>
                    <a:pt x="92" y="174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138" y="130"/>
                  </a:lnTo>
                  <a:lnTo>
                    <a:pt x="142" y="98"/>
                  </a:lnTo>
                  <a:lnTo>
                    <a:pt x="126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28"/>
                  </a:lnTo>
                  <a:lnTo>
                    <a:pt x="64" y="0"/>
                  </a:lnTo>
                  <a:lnTo>
                    <a:pt x="0" y="4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19" name="Freeform 238"/>
            <p:cNvSpPr/>
            <p:nvPr/>
          </p:nvSpPr>
          <p:spPr>
            <a:xfrm rot="21164400">
              <a:off x="5285160" y="3389400"/>
              <a:ext cx="196920" cy="189720"/>
            </a:xfrm>
            <a:custGeom>
              <a:avLst/>
              <a:gdLst>
                <a:gd name="textAreaLeft" fmla="*/ 0 w 196920"/>
                <a:gd name="textAreaRight" fmla="*/ 197280 w 196920"/>
                <a:gd name="textAreaTop" fmla="*/ 0 h 189720"/>
                <a:gd name="textAreaBottom" fmla="*/ 190080 h 189720"/>
              </a:gdLst>
              <a:ahLst/>
              <a:cxnLst/>
              <a:rect l="textAreaLeft" t="textAreaTop" r="textAreaRight" b="textAreaBottom"/>
              <a:pathLst>
                <a:path w="163" h="157">
                  <a:moveTo>
                    <a:pt x="68" y="0"/>
                  </a:moveTo>
                  <a:lnTo>
                    <a:pt x="30" y="3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0" y="44"/>
                  </a:lnTo>
                  <a:lnTo>
                    <a:pt x="2" y="60"/>
                  </a:lnTo>
                  <a:lnTo>
                    <a:pt x="14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102"/>
                  </a:lnTo>
                  <a:lnTo>
                    <a:pt x="56" y="110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60" y="132"/>
                  </a:lnTo>
                  <a:lnTo>
                    <a:pt x="96" y="157"/>
                  </a:lnTo>
                  <a:lnTo>
                    <a:pt x="111" y="150"/>
                  </a:lnTo>
                  <a:lnTo>
                    <a:pt x="115" y="140"/>
                  </a:lnTo>
                  <a:lnTo>
                    <a:pt x="113" y="12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45" y="84"/>
                  </a:lnTo>
                  <a:lnTo>
                    <a:pt x="163" y="68"/>
                  </a:lnTo>
                  <a:lnTo>
                    <a:pt x="163" y="50"/>
                  </a:lnTo>
                  <a:lnTo>
                    <a:pt x="159" y="36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37" y="10"/>
                  </a:lnTo>
                  <a:lnTo>
                    <a:pt x="123" y="8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0" name="Freeform 239"/>
            <p:cNvSpPr/>
            <p:nvPr/>
          </p:nvSpPr>
          <p:spPr>
            <a:xfrm rot="21164400">
              <a:off x="5285160" y="3389400"/>
              <a:ext cx="196920" cy="189720"/>
            </a:xfrm>
            <a:custGeom>
              <a:avLst/>
              <a:gdLst>
                <a:gd name="textAreaLeft" fmla="*/ 0 w 196920"/>
                <a:gd name="textAreaRight" fmla="*/ 197280 w 196920"/>
                <a:gd name="textAreaTop" fmla="*/ 0 h 189720"/>
                <a:gd name="textAreaBottom" fmla="*/ 190080 h 189720"/>
              </a:gdLst>
              <a:ahLst/>
              <a:cxnLst/>
              <a:rect l="textAreaLeft" t="textAreaTop" r="textAreaRight" b="textAreaBottom"/>
              <a:pathLst>
                <a:path w="163" h="157">
                  <a:moveTo>
                    <a:pt x="68" y="0"/>
                  </a:moveTo>
                  <a:lnTo>
                    <a:pt x="30" y="3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0" y="44"/>
                  </a:lnTo>
                  <a:lnTo>
                    <a:pt x="2" y="60"/>
                  </a:lnTo>
                  <a:lnTo>
                    <a:pt x="14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102"/>
                  </a:lnTo>
                  <a:lnTo>
                    <a:pt x="56" y="110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60" y="132"/>
                  </a:lnTo>
                  <a:lnTo>
                    <a:pt x="96" y="157"/>
                  </a:lnTo>
                  <a:lnTo>
                    <a:pt x="111" y="150"/>
                  </a:lnTo>
                  <a:lnTo>
                    <a:pt x="115" y="140"/>
                  </a:lnTo>
                  <a:lnTo>
                    <a:pt x="113" y="12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45" y="84"/>
                  </a:lnTo>
                  <a:lnTo>
                    <a:pt x="163" y="68"/>
                  </a:lnTo>
                  <a:lnTo>
                    <a:pt x="163" y="50"/>
                  </a:lnTo>
                  <a:lnTo>
                    <a:pt x="159" y="36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37" y="10"/>
                  </a:lnTo>
                  <a:lnTo>
                    <a:pt x="123" y="8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68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1" name="Freeform 240"/>
            <p:cNvSpPr/>
            <p:nvPr/>
          </p:nvSpPr>
          <p:spPr>
            <a:xfrm rot="21164400">
              <a:off x="5409720" y="3454200"/>
              <a:ext cx="194400" cy="22104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221040"/>
                <a:gd name="textAreaBottom" fmla="*/ 221400 h 221040"/>
              </a:gdLst>
              <a:ahLst/>
              <a:cxnLst/>
              <a:rect l="textAreaLeft" t="textAreaTop" r="textAreaRight" b="textAreaBottom"/>
              <a:pathLst>
                <a:path w="161" h="183">
                  <a:moveTo>
                    <a:pt x="73" y="0"/>
                  </a:moveTo>
                  <a:lnTo>
                    <a:pt x="73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23" y="36"/>
                  </a:lnTo>
                  <a:lnTo>
                    <a:pt x="17" y="4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19" y="86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" y="95"/>
                  </a:lnTo>
                  <a:lnTo>
                    <a:pt x="0" y="125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29" y="149"/>
                  </a:lnTo>
                  <a:lnTo>
                    <a:pt x="29" y="149"/>
                  </a:lnTo>
                  <a:lnTo>
                    <a:pt x="29" y="149"/>
                  </a:lnTo>
                  <a:lnTo>
                    <a:pt x="31" y="169"/>
                  </a:lnTo>
                  <a:lnTo>
                    <a:pt x="49" y="183"/>
                  </a:lnTo>
                  <a:lnTo>
                    <a:pt x="73" y="179"/>
                  </a:lnTo>
                  <a:lnTo>
                    <a:pt x="125" y="151"/>
                  </a:lnTo>
                  <a:lnTo>
                    <a:pt x="131" y="143"/>
                  </a:lnTo>
                  <a:lnTo>
                    <a:pt x="133" y="101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0"/>
                  </a:lnTo>
                  <a:lnTo>
                    <a:pt x="161" y="44"/>
                  </a:lnTo>
                  <a:lnTo>
                    <a:pt x="143" y="24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93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2" name="Freeform 241"/>
            <p:cNvSpPr/>
            <p:nvPr/>
          </p:nvSpPr>
          <p:spPr>
            <a:xfrm rot="21164400">
              <a:off x="5409720" y="3454200"/>
              <a:ext cx="194400" cy="22104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221040"/>
                <a:gd name="textAreaBottom" fmla="*/ 221400 h 221040"/>
              </a:gdLst>
              <a:ahLst/>
              <a:cxnLst/>
              <a:rect l="textAreaLeft" t="textAreaTop" r="textAreaRight" b="textAreaBottom"/>
              <a:pathLst>
                <a:path w="161" h="183">
                  <a:moveTo>
                    <a:pt x="73" y="0"/>
                  </a:moveTo>
                  <a:lnTo>
                    <a:pt x="73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23" y="36"/>
                  </a:lnTo>
                  <a:lnTo>
                    <a:pt x="17" y="4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19" y="86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" y="95"/>
                  </a:lnTo>
                  <a:lnTo>
                    <a:pt x="0" y="125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29" y="149"/>
                  </a:lnTo>
                  <a:lnTo>
                    <a:pt x="29" y="149"/>
                  </a:lnTo>
                  <a:lnTo>
                    <a:pt x="29" y="149"/>
                  </a:lnTo>
                  <a:lnTo>
                    <a:pt x="31" y="169"/>
                  </a:lnTo>
                  <a:lnTo>
                    <a:pt x="49" y="183"/>
                  </a:lnTo>
                  <a:lnTo>
                    <a:pt x="73" y="179"/>
                  </a:lnTo>
                  <a:lnTo>
                    <a:pt x="125" y="151"/>
                  </a:lnTo>
                  <a:lnTo>
                    <a:pt x="131" y="143"/>
                  </a:lnTo>
                  <a:lnTo>
                    <a:pt x="133" y="101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0"/>
                  </a:lnTo>
                  <a:lnTo>
                    <a:pt x="161" y="44"/>
                  </a:lnTo>
                  <a:lnTo>
                    <a:pt x="143" y="24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93" y="2"/>
                  </a:lnTo>
                  <a:lnTo>
                    <a:pt x="73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3" name="Freeform 242"/>
            <p:cNvSpPr/>
            <p:nvPr/>
          </p:nvSpPr>
          <p:spPr>
            <a:xfrm rot="21164400">
              <a:off x="5322240" y="3233160"/>
              <a:ext cx="163080" cy="17136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171360"/>
                <a:gd name="textAreaBottom" fmla="*/ 171720 h 171360"/>
              </a:gdLst>
              <a:ahLst/>
              <a:cxnLst/>
              <a:rect l="textAreaLeft" t="textAreaTop" r="textAreaRight" b="textAreaBottom"/>
              <a:pathLst>
                <a:path w="135" h="142">
                  <a:moveTo>
                    <a:pt x="0" y="20"/>
                  </a:moveTo>
                  <a:lnTo>
                    <a:pt x="0" y="52"/>
                  </a:lnTo>
                  <a:lnTo>
                    <a:pt x="8" y="72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2" y="122"/>
                  </a:lnTo>
                  <a:lnTo>
                    <a:pt x="36" y="140"/>
                  </a:lnTo>
                  <a:lnTo>
                    <a:pt x="51" y="14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89" y="132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91" y="122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23" y="86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35" y="58"/>
                  </a:lnTo>
                  <a:lnTo>
                    <a:pt x="133" y="32"/>
                  </a:lnTo>
                  <a:lnTo>
                    <a:pt x="117" y="24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1" y="8"/>
                  </a:lnTo>
                  <a:lnTo>
                    <a:pt x="79" y="10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69" y="20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4" name="Freeform 243"/>
            <p:cNvSpPr/>
            <p:nvPr/>
          </p:nvSpPr>
          <p:spPr>
            <a:xfrm rot="21164400">
              <a:off x="5322240" y="3233160"/>
              <a:ext cx="163080" cy="17136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171360"/>
                <a:gd name="textAreaBottom" fmla="*/ 171720 h 171360"/>
              </a:gdLst>
              <a:ahLst/>
              <a:cxnLst/>
              <a:rect l="textAreaLeft" t="textAreaTop" r="textAreaRight" b="textAreaBottom"/>
              <a:pathLst>
                <a:path w="135" h="142">
                  <a:moveTo>
                    <a:pt x="0" y="20"/>
                  </a:moveTo>
                  <a:lnTo>
                    <a:pt x="0" y="52"/>
                  </a:lnTo>
                  <a:lnTo>
                    <a:pt x="8" y="72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2" y="122"/>
                  </a:lnTo>
                  <a:lnTo>
                    <a:pt x="36" y="140"/>
                  </a:lnTo>
                  <a:lnTo>
                    <a:pt x="51" y="14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89" y="132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91" y="122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23" y="86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35" y="58"/>
                  </a:lnTo>
                  <a:lnTo>
                    <a:pt x="133" y="32"/>
                  </a:lnTo>
                  <a:lnTo>
                    <a:pt x="117" y="24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1" y="8"/>
                  </a:lnTo>
                  <a:lnTo>
                    <a:pt x="79" y="10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69" y="20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0" y="2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5" name="Freeform 244"/>
            <p:cNvSpPr/>
            <p:nvPr/>
          </p:nvSpPr>
          <p:spPr>
            <a:xfrm rot="21164400">
              <a:off x="5447160" y="3304800"/>
              <a:ext cx="245160" cy="198000"/>
            </a:xfrm>
            <a:custGeom>
              <a:avLst/>
              <a:gdLst>
                <a:gd name="textAreaLeft" fmla="*/ 0 w 245160"/>
                <a:gd name="textAreaRight" fmla="*/ 245520 w 245160"/>
                <a:gd name="textAreaTop" fmla="*/ 0 h 198000"/>
                <a:gd name="textAreaBottom" fmla="*/ 198360 h 198000"/>
              </a:gdLst>
              <a:ahLst/>
              <a:cxnLst/>
              <a:rect l="textAreaLeft" t="textAreaTop" r="textAreaRight" b="textAreaBottom"/>
              <a:pathLst>
                <a:path w="203" h="164">
                  <a:moveTo>
                    <a:pt x="32" y="12"/>
                  </a:moveTo>
                  <a:lnTo>
                    <a:pt x="12" y="34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6" y="72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12"/>
                  </a:lnTo>
                  <a:lnTo>
                    <a:pt x="46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62" y="138"/>
                  </a:lnTo>
                  <a:lnTo>
                    <a:pt x="74" y="146"/>
                  </a:lnTo>
                  <a:lnTo>
                    <a:pt x="82" y="144"/>
                  </a:lnTo>
                  <a:lnTo>
                    <a:pt x="94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116" y="158"/>
                  </a:lnTo>
                  <a:lnTo>
                    <a:pt x="130" y="164"/>
                  </a:lnTo>
                  <a:lnTo>
                    <a:pt x="142" y="162"/>
                  </a:lnTo>
                  <a:lnTo>
                    <a:pt x="182" y="128"/>
                  </a:lnTo>
                  <a:lnTo>
                    <a:pt x="182" y="126"/>
                  </a:lnTo>
                  <a:lnTo>
                    <a:pt x="182" y="126"/>
                  </a:lnTo>
                  <a:lnTo>
                    <a:pt x="203" y="112"/>
                  </a:lnTo>
                  <a:lnTo>
                    <a:pt x="197" y="98"/>
                  </a:lnTo>
                  <a:lnTo>
                    <a:pt x="189" y="76"/>
                  </a:lnTo>
                  <a:lnTo>
                    <a:pt x="150" y="8"/>
                  </a:lnTo>
                  <a:lnTo>
                    <a:pt x="124" y="6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94" y="0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0" y="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6" name="Freeform 245"/>
            <p:cNvSpPr/>
            <p:nvPr/>
          </p:nvSpPr>
          <p:spPr>
            <a:xfrm rot="21164400">
              <a:off x="5447160" y="3304800"/>
              <a:ext cx="245160" cy="198000"/>
            </a:xfrm>
            <a:custGeom>
              <a:avLst/>
              <a:gdLst>
                <a:gd name="textAreaLeft" fmla="*/ 0 w 245160"/>
                <a:gd name="textAreaRight" fmla="*/ 245520 w 245160"/>
                <a:gd name="textAreaTop" fmla="*/ 0 h 198000"/>
                <a:gd name="textAreaBottom" fmla="*/ 198360 h 198000"/>
              </a:gdLst>
              <a:ahLst/>
              <a:cxnLst/>
              <a:rect l="textAreaLeft" t="textAreaTop" r="textAreaRight" b="textAreaBottom"/>
              <a:pathLst>
                <a:path w="203" h="164">
                  <a:moveTo>
                    <a:pt x="32" y="12"/>
                  </a:moveTo>
                  <a:lnTo>
                    <a:pt x="12" y="34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6" y="72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12"/>
                  </a:lnTo>
                  <a:lnTo>
                    <a:pt x="46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62" y="138"/>
                  </a:lnTo>
                  <a:lnTo>
                    <a:pt x="74" y="146"/>
                  </a:lnTo>
                  <a:lnTo>
                    <a:pt x="82" y="144"/>
                  </a:lnTo>
                  <a:lnTo>
                    <a:pt x="94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116" y="158"/>
                  </a:lnTo>
                  <a:lnTo>
                    <a:pt x="130" y="164"/>
                  </a:lnTo>
                  <a:lnTo>
                    <a:pt x="142" y="162"/>
                  </a:lnTo>
                  <a:lnTo>
                    <a:pt x="182" y="128"/>
                  </a:lnTo>
                  <a:lnTo>
                    <a:pt x="182" y="126"/>
                  </a:lnTo>
                  <a:lnTo>
                    <a:pt x="182" y="126"/>
                  </a:lnTo>
                  <a:lnTo>
                    <a:pt x="203" y="112"/>
                  </a:lnTo>
                  <a:lnTo>
                    <a:pt x="197" y="98"/>
                  </a:lnTo>
                  <a:lnTo>
                    <a:pt x="189" y="76"/>
                  </a:lnTo>
                  <a:lnTo>
                    <a:pt x="150" y="8"/>
                  </a:lnTo>
                  <a:lnTo>
                    <a:pt x="124" y="6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94" y="0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0" y="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32" y="1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7" name="Freeform 246"/>
            <p:cNvSpPr/>
            <p:nvPr/>
          </p:nvSpPr>
          <p:spPr>
            <a:xfrm rot="21164400">
              <a:off x="5202360" y="3102120"/>
              <a:ext cx="254880" cy="158040"/>
            </a:xfrm>
            <a:custGeom>
              <a:avLst/>
              <a:gdLst>
                <a:gd name="textAreaLeft" fmla="*/ 0 w 254880"/>
                <a:gd name="textAreaRight" fmla="*/ 255240 w 254880"/>
                <a:gd name="textAreaTop" fmla="*/ 0 h 158040"/>
                <a:gd name="textAreaBottom" fmla="*/ 158400 h 158040"/>
              </a:gdLst>
              <a:ahLst/>
              <a:cxnLst/>
              <a:rect l="textAreaLeft" t="textAreaTop" r="textAreaRight" b="textAreaBottom"/>
              <a:pathLst>
                <a:path w="211" h="131">
                  <a:moveTo>
                    <a:pt x="195" y="119"/>
                  </a:moveTo>
                  <a:lnTo>
                    <a:pt x="201" y="113"/>
                  </a:lnTo>
                  <a:lnTo>
                    <a:pt x="211" y="99"/>
                  </a:lnTo>
                  <a:lnTo>
                    <a:pt x="211" y="67"/>
                  </a:lnTo>
                  <a:lnTo>
                    <a:pt x="195" y="60"/>
                  </a:lnTo>
                  <a:lnTo>
                    <a:pt x="195" y="60"/>
                  </a:lnTo>
                  <a:lnTo>
                    <a:pt x="195" y="58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1" y="22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12" y="28"/>
                  </a:lnTo>
                  <a:lnTo>
                    <a:pt x="100" y="26"/>
                  </a:lnTo>
                  <a:lnTo>
                    <a:pt x="90" y="30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20" y="14"/>
                  </a:lnTo>
                  <a:lnTo>
                    <a:pt x="8" y="18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8" y="56"/>
                  </a:lnTo>
                  <a:lnTo>
                    <a:pt x="18" y="6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32" y="79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30" y="103"/>
                  </a:lnTo>
                  <a:lnTo>
                    <a:pt x="82" y="131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1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53" y="131"/>
                  </a:lnTo>
                  <a:lnTo>
                    <a:pt x="161" y="123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95" y="1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8" name="Freeform 247"/>
            <p:cNvSpPr/>
            <p:nvPr/>
          </p:nvSpPr>
          <p:spPr>
            <a:xfrm rot="21164400">
              <a:off x="5202360" y="3102120"/>
              <a:ext cx="254880" cy="158040"/>
            </a:xfrm>
            <a:custGeom>
              <a:avLst/>
              <a:gdLst>
                <a:gd name="textAreaLeft" fmla="*/ 0 w 254880"/>
                <a:gd name="textAreaRight" fmla="*/ 255240 w 254880"/>
                <a:gd name="textAreaTop" fmla="*/ 0 h 158040"/>
                <a:gd name="textAreaBottom" fmla="*/ 158400 h 158040"/>
              </a:gdLst>
              <a:ahLst/>
              <a:cxnLst/>
              <a:rect l="textAreaLeft" t="textAreaTop" r="textAreaRight" b="textAreaBottom"/>
              <a:pathLst>
                <a:path w="211" h="131">
                  <a:moveTo>
                    <a:pt x="195" y="119"/>
                  </a:moveTo>
                  <a:lnTo>
                    <a:pt x="201" y="113"/>
                  </a:lnTo>
                  <a:lnTo>
                    <a:pt x="211" y="99"/>
                  </a:lnTo>
                  <a:lnTo>
                    <a:pt x="211" y="67"/>
                  </a:lnTo>
                  <a:lnTo>
                    <a:pt x="195" y="60"/>
                  </a:lnTo>
                  <a:lnTo>
                    <a:pt x="195" y="60"/>
                  </a:lnTo>
                  <a:lnTo>
                    <a:pt x="195" y="58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1" y="22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12" y="28"/>
                  </a:lnTo>
                  <a:lnTo>
                    <a:pt x="100" y="26"/>
                  </a:lnTo>
                  <a:lnTo>
                    <a:pt x="90" y="30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20" y="14"/>
                  </a:lnTo>
                  <a:lnTo>
                    <a:pt x="8" y="18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8" y="56"/>
                  </a:lnTo>
                  <a:lnTo>
                    <a:pt x="18" y="6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32" y="79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30" y="103"/>
                  </a:lnTo>
                  <a:lnTo>
                    <a:pt x="82" y="131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1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53" y="131"/>
                  </a:lnTo>
                  <a:lnTo>
                    <a:pt x="161" y="123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95" y="119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29" name="Freeform 248"/>
            <p:cNvSpPr/>
            <p:nvPr/>
          </p:nvSpPr>
          <p:spPr>
            <a:xfrm rot="21164400">
              <a:off x="5425560" y="3037680"/>
              <a:ext cx="214920" cy="281520"/>
            </a:xfrm>
            <a:custGeom>
              <a:avLst/>
              <a:gdLst>
                <a:gd name="textAreaLeft" fmla="*/ 0 w 214920"/>
                <a:gd name="textAreaRight" fmla="*/ 215280 w 214920"/>
                <a:gd name="textAreaTop" fmla="*/ 0 h 281520"/>
                <a:gd name="textAreaBottom" fmla="*/ 281880 h 281520"/>
              </a:gdLst>
              <a:ahLst/>
              <a:cxnLst/>
              <a:rect l="textAreaLeft" t="textAreaTop" r="textAreaRight" b="textAreaBottom"/>
              <a:pathLst>
                <a:path w="178" h="233">
                  <a:moveTo>
                    <a:pt x="0" y="50"/>
                  </a:moveTo>
                  <a:lnTo>
                    <a:pt x="4" y="70"/>
                  </a:lnTo>
                  <a:lnTo>
                    <a:pt x="14" y="88"/>
                  </a:lnTo>
                  <a:lnTo>
                    <a:pt x="30" y="95"/>
                  </a:lnTo>
                  <a:lnTo>
                    <a:pt x="32" y="97"/>
                  </a:lnTo>
                  <a:lnTo>
                    <a:pt x="32" y="131"/>
                  </a:lnTo>
                  <a:lnTo>
                    <a:pt x="30" y="133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16" y="155"/>
                  </a:lnTo>
                  <a:lnTo>
                    <a:pt x="22" y="167"/>
                  </a:lnTo>
                  <a:lnTo>
                    <a:pt x="36" y="177"/>
                  </a:lnTo>
                  <a:lnTo>
                    <a:pt x="38" y="177"/>
                  </a:lnTo>
                  <a:lnTo>
                    <a:pt x="38" y="179"/>
                  </a:lnTo>
                  <a:lnTo>
                    <a:pt x="40" y="205"/>
                  </a:lnTo>
                  <a:lnTo>
                    <a:pt x="40" y="207"/>
                  </a:lnTo>
                  <a:lnTo>
                    <a:pt x="40" y="207"/>
                  </a:lnTo>
                  <a:lnTo>
                    <a:pt x="28" y="219"/>
                  </a:lnTo>
                  <a:lnTo>
                    <a:pt x="28" y="231"/>
                  </a:lnTo>
                  <a:lnTo>
                    <a:pt x="44" y="231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64" y="229"/>
                  </a:lnTo>
                  <a:lnTo>
                    <a:pt x="80" y="225"/>
                  </a:lnTo>
                  <a:lnTo>
                    <a:pt x="86" y="219"/>
                  </a:lnTo>
                  <a:lnTo>
                    <a:pt x="88" y="219"/>
                  </a:lnTo>
                  <a:lnTo>
                    <a:pt x="88" y="219"/>
                  </a:lnTo>
                  <a:lnTo>
                    <a:pt x="100" y="227"/>
                  </a:lnTo>
                  <a:lnTo>
                    <a:pt x="108" y="233"/>
                  </a:lnTo>
                  <a:lnTo>
                    <a:pt x="116" y="225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44" y="227"/>
                  </a:lnTo>
                  <a:lnTo>
                    <a:pt x="154" y="211"/>
                  </a:lnTo>
                  <a:lnTo>
                    <a:pt x="160" y="193"/>
                  </a:lnTo>
                  <a:lnTo>
                    <a:pt x="154" y="187"/>
                  </a:lnTo>
                  <a:lnTo>
                    <a:pt x="154" y="187"/>
                  </a:lnTo>
                  <a:lnTo>
                    <a:pt x="154" y="187"/>
                  </a:lnTo>
                  <a:lnTo>
                    <a:pt x="142" y="171"/>
                  </a:lnTo>
                  <a:lnTo>
                    <a:pt x="142" y="171"/>
                  </a:lnTo>
                  <a:lnTo>
                    <a:pt x="142" y="171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2" y="14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60" y="95"/>
                  </a:lnTo>
                  <a:lnTo>
                    <a:pt x="174" y="84"/>
                  </a:lnTo>
                  <a:lnTo>
                    <a:pt x="178" y="70"/>
                  </a:lnTo>
                  <a:lnTo>
                    <a:pt x="16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4" y="4"/>
                  </a:lnTo>
                  <a:lnTo>
                    <a:pt x="70" y="0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0" name="Freeform 249"/>
            <p:cNvSpPr/>
            <p:nvPr/>
          </p:nvSpPr>
          <p:spPr>
            <a:xfrm rot="21164400">
              <a:off x="5425560" y="3037680"/>
              <a:ext cx="214920" cy="281520"/>
            </a:xfrm>
            <a:custGeom>
              <a:avLst/>
              <a:gdLst>
                <a:gd name="textAreaLeft" fmla="*/ 0 w 214920"/>
                <a:gd name="textAreaRight" fmla="*/ 215280 w 214920"/>
                <a:gd name="textAreaTop" fmla="*/ 0 h 281520"/>
                <a:gd name="textAreaBottom" fmla="*/ 281880 h 281520"/>
              </a:gdLst>
              <a:ahLst/>
              <a:cxnLst/>
              <a:rect l="textAreaLeft" t="textAreaTop" r="textAreaRight" b="textAreaBottom"/>
              <a:pathLst>
                <a:path w="178" h="233">
                  <a:moveTo>
                    <a:pt x="0" y="50"/>
                  </a:moveTo>
                  <a:lnTo>
                    <a:pt x="4" y="70"/>
                  </a:lnTo>
                  <a:lnTo>
                    <a:pt x="14" y="88"/>
                  </a:lnTo>
                  <a:lnTo>
                    <a:pt x="30" y="95"/>
                  </a:lnTo>
                  <a:lnTo>
                    <a:pt x="32" y="97"/>
                  </a:lnTo>
                  <a:lnTo>
                    <a:pt x="32" y="131"/>
                  </a:lnTo>
                  <a:lnTo>
                    <a:pt x="30" y="133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16" y="155"/>
                  </a:lnTo>
                  <a:lnTo>
                    <a:pt x="22" y="167"/>
                  </a:lnTo>
                  <a:lnTo>
                    <a:pt x="36" y="177"/>
                  </a:lnTo>
                  <a:lnTo>
                    <a:pt x="38" y="177"/>
                  </a:lnTo>
                  <a:lnTo>
                    <a:pt x="38" y="179"/>
                  </a:lnTo>
                  <a:lnTo>
                    <a:pt x="40" y="205"/>
                  </a:lnTo>
                  <a:lnTo>
                    <a:pt x="40" y="207"/>
                  </a:lnTo>
                  <a:lnTo>
                    <a:pt x="40" y="207"/>
                  </a:lnTo>
                  <a:lnTo>
                    <a:pt x="28" y="219"/>
                  </a:lnTo>
                  <a:lnTo>
                    <a:pt x="28" y="231"/>
                  </a:lnTo>
                  <a:lnTo>
                    <a:pt x="44" y="231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64" y="229"/>
                  </a:lnTo>
                  <a:lnTo>
                    <a:pt x="80" y="225"/>
                  </a:lnTo>
                  <a:lnTo>
                    <a:pt x="86" y="219"/>
                  </a:lnTo>
                  <a:lnTo>
                    <a:pt x="88" y="219"/>
                  </a:lnTo>
                  <a:lnTo>
                    <a:pt x="88" y="219"/>
                  </a:lnTo>
                  <a:lnTo>
                    <a:pt x="100" y="227"/>
                  </a:lnTo>
                  <a:lnTo>
                    <a:pt x="108" y="233"/>
                  </a:lnTo>
                  <a:lnTo>
                    <a:pt x="116" y="225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44" y="227"/>
                  </a:lnTo>
                  <a:lnTo>
                    <a:pt x="154" y="211"/>
                  </a:lnTo>
                  <a:lnTo>
                    <a:pt x="160" y="193"/>
                  </a:lnTo>
                  <a:lnTo>
                    <a:pt x="154" y="187"/>
                  </a:lnTo>
                  <a:lnTo>
                    <a:pt x="154" y="187"/>
                  </a:lnTo>
                  <a:lnTo>
                    <a:pt x="154" y="187"/>
                  </a:lnTo>
                  <a:lnTo>
                    <a:pt x="142" y="171"/>
                  </a:lnTo>
                  <a:lnTo>
                    <a:pt x="142" y="171"/>
                  </a:lnTo>
                  <a:lnTo>
                    <a:pt x="142" y="171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2" y="14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60" y="95"/>
                  </a:lnTo>
                  <a:lnTo>
                    <a:pt x="174" y="84"/>
                  </a:lnTo>
                  <a:lnTo>
                    <a:pt x="178" y="70"/>
                  </a:lnTo>
                  <a:lnTo>
                    <a:pt x="16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4" y="4"/>
                  </a:lnTo>
                  <a:lnTo>
                    <a:pt x="70" y="0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0" y="5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1" name="Freeform 250"/>
            <p:cNvSpPr/>
            <p:nvPr/>
          </p:nvSpPr>
          <p:spPr>
            <a:xfrm rot="21164400">
              <a:off x="5600520" y="3126960"/>
              <a:ext cx="184680" cy="247680"/>
            </a:xfrm>
            <a:custGeom>
              <a:avLst/>
              <a:gdLst>
                <a:gd name="textAreaLeft" fmla="*/ 0 w 184680"/>
                <a:gd name="textAreaRight" fmla="*/ 185040 w 184680"/>
                <a:gd name="textAreaTop" fmla="*/ 0 h 247680"/>
                <a:gd name="textAreaBottom" fmla="*/ 248040 h 247680"/>
              </a:gdLst>
              <a:ahLst/>
              <a:cxnLst/>
              <a:rect l="textAreaLeft" t="textAreaTop" r="textAreaRight" b="textAreaBottom"/>
              <a:pathLst>
                <a:path w="153" h="205">
                  <a:moveTo>
                    <a:pt x="38" y="0"/>
                  </a:moveTo>
                  <a:lnTo>
                    <a:pt x="28" y="9"/>
                  </a:lnTo>
                  <a:lnTo>
                    <a:pt x="6" y="33"/>
                  </a:lnTo>
                  <a:lnTo>
                    <a:pt x="0" y="53"/>
                  </a:lnTo>
                  <a:lnTo>
                    <a:pt x="10" y="79"/>
                  </a:lnTo>
                  <a:lnTo>
                    <a:pt x="20" y="95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12" y="139"/>
                  </a:lnTo>
                  <a:lnTo>
                    <a:pt x="51" y="205"/>
                  </a:lnTo>
                  <a:lnTo>
                    <a:pt x="77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115" y="187"/>
                  </a:lnTo>
                  <a:lnTo>
                    <a:pt x="153" y="165"/>
                  </a:lnTo>
                  <a:lnTo>
                    <a:pt x="145" y="141"/>
                  </a:lnTo>
                  <a:lnTo>
                    <a:pt x="107" y="93"/>
                  </a:lnTo>
                  <a:lnTo>
                    <a:pt x="89" y="85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3" y="65"/>
                  </a:lnTo>
                  <a:lnTo>
                    <a:pt x="83" y="51"/>
                  </a:lnTo>
                  <a:lnTo>
                    <a:pt x="87" y="33"/>
                  </a:lnTo>
                  <a:lnTo>
                    <a:pt x="79" y="25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7" y="4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2" name="Freeform 251"/>
            <p:cNvSpPr/>
            <p:nvPr/>
          </p:nvSpPr>
          <p:spPr>
            <a:xfrm rot="21164400">
              <a:off x="5600520" y="3126960"/>
              <a:ext cx="184680" cy="247680"/>
            </a:xfrm>
            <a:custGeom>
              <a:avLst/>
              <a:gdLst>
                <a:gd name="textAreaLeft" fmla="*/ 0 w 184680"/>
                <a:gd name="textAreaRight" fmla="*/ 185040 w 184680"/>
                <a:gd name="textAreaTop" fmla="*/ 0 h 247680"/>
                <a:gd name="textAreaBottom" fmla="*/ 248040 h 247680"/>
              </a:gdLst>
              <a:ahLst/>
              <a:cxnLst/>
              <a:rect l="textAreaLeft" t="textAreaTop" r="textAreaRight" b="textAreaBottom"/>
              <a:pathLst>
                <a:path w="153" h="205">
                  <a:moveTo>
                    <a:pt x="38" y="0"/>
                  </a:moveTo>
                  <a:lnTo>
                    <a:pt x="28" y="9"/>
                  </a:lnTo>
                  <a:lnTo>
                    <a:pt x="6" y="33"/>
                  </a:lnTo>
                  <a:lnTo>
                    <a:pt x="0" y="53"/>
                  </a:lnTo>
                  <a:lnTo>
                    <a:pt x="10" y="79"/>
                  </a:lnTo>
                  <a:lnTo>
                    <a:pt x="20" y="95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12" y="139"/>
                  </a:lnTo>
                  <a:lnTo>
                    <a:pt x="51" y="205"/>
                  </a:lnTo>
                  <a:lnTo>
                    <a:pt x="77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115" y="187"/>
                  </a:lnTo>
                  <a:lnTo>
                    <a:pt x="153" y="165"/>
                  </a:lnTo>
                  <a:lnTo>
                    <a:pt x="145" y="141"/>
                  </a:lnTo>
                  <a:lnTo>
                    <a:pt x="107" y="93"/>
                  </a:lnTo>
                  <a:lnTo>
                    <a:pt x="89" y="85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3" y="65"/>
                  </a:lnTo>
                  <a:lnTo>
                    <a:pt x="83" y="51"/>
                  </a:lnTo>
                  <a:lnTo>
                    <a:pt x="87" y="33"/>
                  </a:lnTo>
                  <a:lnTo>
                    <a:pt x="79" y="25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7" y="4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8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3" name="Freeform 252"/>
            <p:cNvSpPr/>
            <p:nvPr/>
          </p:nvSpPr>
          <p:spPr>
            <a:xfrm rot="21164400">
              <a:off x="5691600" y="3145320"/>
              <a:ext cx="188280" cy="166680"/>
            </a:xfrm>
            <a:custGeom>
              <a:avLst/>
              <a:gdLst>
                <a:gd name="textAreaLeft" fmla="*/ 0 w 188280"/>
                <a:gd name="textAreaRight" fmla="*/ 188640 w 188280"/>
                <a:gd name="textAreaTop" fmla="*/ 0 h 166680"/>
                <a:gd name="textAreaBottom" fmla="*/ 167040 h 166680"/>
              </a:gdLst>
              <a:ahLst/>
              <a:cxnLst/>
              <a:rect l="textAreaLeft" t="textAreaTop" r="textAreaRight" b="textAreaBottom"/>
              <a:pathLst>
                <a:path w="156" h="138">
                  <a:moveTo>
                    <a:pt x="12" y="4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42"/>
                  </a:lnTo>
                  <a:lnTo>
                    <a:pt x="14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80" y="138"/>
                  </a:lnTo>
                  <a:lnTo>
                    <a:pt x="92" y="136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6" y="128"/>
                  </a:lnTo>
                  <a:lnTo>
                    <a:pt x="152" y="120"/>
                  </a:lnTo>
                  <a:lnTo>
                    <a:pt x="156" y="70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0" y="34"/>
                  </a:lnTo>
                  <a:lnTo>
                    <a:pt x="120" y="2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46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4" name="Freeform 253"/>
            <p:cNvSpPr/>
            <p:nvPr/>
          </p:nvSpPr>
          <p:spPr>
            <a:xfrm rot="21164400">
              <a:off x="5691600" y="3145320"/>
              <a:ext cx="188280" cy="166680"/>
            </a:xfrm>
            <a:custGeom>
              <a:avLst/>
              <a:gdLst>
                <a:gd name="textAreaLeft" fmla="*/ 0 w 188280"/>
                <a:gd name="textAreaRight" fmla="*/ 188640 w 188280"/>
                <a:gd name="textAreaTop" fmla="*/ 0 h 166680"/>
                <a:gd name="textAreaBottom" fmla="*/ 167040 h 166680"/>
              </a:gdLst>
              <a:ahLst/>
              <a:cxnLst/>
              <a:rect l="textAreaLeft" t="textAreaTop" r="textAreaRight" b="textAreaBottom"/>
              <a:pathLst>
                <a:path w="156" h="138">
                  <a:moveTo>
                    <a:pt x="12" y="4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42"/>
                  </a:lnTo>
                  <a:lnTo>
                    <a:pt x="14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80" y="138"/>
                  </a:lnTo>
                  <a:lnTo>
                    <a:pt x="92" y="136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6" y="128"/>
                  </a:lnTo>
                  <a:lnTo>
                    <a:pt x="152" y="120"/>
                  </a:lnTo>
                  <a:lnTo>
                    <a:pt x="156" y="70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0" y="34"/>
                  </a:lnTo>
                  <a:lnTo>
                    <a:pt x="120" y="2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46" y="0"/>
                  </a:lnTo>
                  <a:lnTo>
                    <a:pt x="12" y="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5" name="Freeform 254"/>
            <p:cNvSpPr/>
            <p:nvPr/>
          </p:nvSpPr>
          <p:spPr>
            <a:xfrm rot="21164400">
              <a:off x="5770440" y="3071880"/>
              <a:ext cx="402480" cy="240480"/>
            </a:xfrm>
            <a:custGeom>
              <a:avLst/>
              <a:gdLst>
                <a:gd name="textAreaLeft" fmla="*/ 0 w 402480"/>
                <a:gd name="textAreaRight" fmla="*/ 402840 w 402480"/>
                <a:gd name="textAreaTop" fmla="*/ 0 h 240480"/>
                <a:gd name="textAreaBottom" fmla="*/ 240840 h 240480"/>
              </a:gdLst>
              <a:ahLst/>
              <a:cxnLst/>
              <a:rect l="textAreaLeft" t="textAreaTop" r="textAreaRight" b="textAreaBottom"/>
              <a:pathLst>
                <a:path w="333" h="199">
                  <a:moveTo>
                    <a:pt x="0" y="49"/>
                  </a:moveTo>
                  <a:lnTo>
                    <a:pt x="34" y="67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4" y="63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8" y="95"/>
                  </a:lnTo>
                  <a:lnTo>
                    <a:pt x="90" y="107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88" y="161"/>
                  </a:lnTo>
                  <a:lnTo>
                    <a:pt x="155" y="161"/>
                  </a:lnTo>
                  <a:lnTo>
                    <a:pt x="163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87" y="155"/>
                  </a:lnTo>
                  <a:lnTo>
                    <a:pt x="189" y="155"/>
                  </a:lnTo>
                  <a:lnTo>
                    <a:pt x="189" y="157"/>
                  </a:lnTo>
                  <a:lnTo>
                    <a:pt x="195" y="175"/>
                  </a:lnTo>
                  <a:lnTo>
                    <a:pt x="215" y="183"/>
                  </a:lnTo>
                  <a:lnTo>
                    <a:pt x="215" y="183"/>
                  </a:lnTo>
                  <a:lnTo>
                    <a:pt x="215" y="183"/>
                  </a:lnTo>
                  <a:lnTo>
                    <a:pt x="231" y="199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319" y="173"/>
                  </a:lnTo>
                  <a:lnTo>
                    <a:pt x="321" y="135"/>
                  </a:lnTo>
                  <a:lnTo>
                    <a:pt x="321" y="133"/>
                  </a:lnTo>
                  <a:lnTo>
                    <a:pt x="321" y="133"/>
                  </a:lnTo>
                  <a:lnTo>
                    <a:pt x="333" y="121"/>
                  </a:lnTo>
                  <a:lnTo>
                    <a:pt x="319" y="107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35" y="85"/>
                  </a:lnTo>
                  <a:lnTo>
                    <a:pt x="235" y="85"/>
                  </a:lnTo>
                  <a:lnTo>
                    <a:pt x="235" y="85"/>
                  </a:lnTo>
                  <a:lnTo>
                    <a:pt x="205" y="31"/>
                  </a:lnTo>
                  <a:lnTo>
                    <a:pt x="161" y="4"/>
                  </a:lnTo>
                  <a:lnTo>
                    <a:pt x="92" y="0"/>
                  </a:lnTo>
                  <a:lnTo>
                    <a:pt x="70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42" y="18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2" y="3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6" name="Freeform 255"/>
            <p:cNvSpPr/>
            <p:nvPr/>
          </p:nvSpPr>
          <p:spPr>
            <a:xfrm rot="21164400">
              <a:off x="5770440" y="3071880"/>
              <a:ext cx="402480" cy="240480"/>
            </a:xfrm>
            <a:custGeom>
              <a:avLst/>
              <a:gdLst>
                <a:gd name="textAreaLeft" fmla="*/ 0 w 402480"/>
                <a:gd name="textAreaRight" fmla="*/ 402840 w 402480"/>
                <a:gd name="textAreaTop" fmla="*/ 0 h 240480"/>
                <a:gd name="textAreaBottom" fmla="*/ 240840 h 240480"/>
              </a:gdLst>
              <a:ahLst/>
              <a:cxnLst/>
              <a:rect l="textAreaLeft" t="textAreaTop" r="textAreaRight" b="textAreaBottom"/>
              <a:pathLst>
                <a:path w="333" h="199">
                  <a:moveTo>
                    <a:pt x="0" y="49"/>
                  </a:moveTo>
                  <a:lnTo>
                    <a:pt x="34" y="67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4" y="63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8" y="95"/>
                  </a:lnTo>
                  <a:lnTo>
                    <a:pt x="90" y="107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88" y="161"/>
                  </a:lnTo>
                  <a:lnTo>
                    <a:pt x="155" y="161"/>
                  </a:lnTo>
                  <a:lnTo>
                    <a:pt x="163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87" y="155"/>
                  </a:lnTo>
                  <a:lnTo>
                    <a:pt x="189" y="155"/>
                  </a:lnTo>
                  <a:lnTo>
                    <a:pt x="189" y="157"/>
                  </a:lnTo>
                  <a:lnTo>
                    <a:pt x="195" y="175"/>
                  </a:lnTo>
                  <a:lnTo>
                    <a:pt x="215" y="183"/>
                  </a:lnTo>
                  <a:lnTo>
                    <a:pt x="215" y="183"/>
                  </a:lnTo>
                  <a:lnTo>
                    <a:pt x="215" y="183"/>
                  </a:lnTo>
                  <a:lnTo>
                    <a:pt x="231" y="199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319" y="173"/>
                  </a:lnTo>
                  <a:lnTo>
                    <a:pt x="321" y="135"/>
                  </a:lnTo>
                  <a:lnTo>
                    <a:pt x="321" y="133"/>
                  </a:lnTo>
                  <a:lnTo>
                    <a:pt x="321" y="133"/>
                  </a:lnTo>
                  <a:lnTo>
                    <a:pt x="333" y="121"/>
                  </a:lnTo>
                  <a:lnTo>
                    <a:pt x="319" y="107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35" y="85"/>
                  </a:lnTo>
                  <a:lnTo>
                    <a:pt x="235" y="85"/>
                  </a:lnTo>
                  <a:lnTo>
                    <a:pt x="235" y="85"/>
                  </a:lnTo>
                  <a:lnTo>
                    <a:pt x="205" y="31"/>
                  </a:lnTo>
                  <a:lnTo>
                    <a:pt x="161" y="4"/>
                  </a:lnTo>
                  <a:lnTo>
                    <a:pt x="92" y="0"/>
                  </a:lnTo>
                  <a:lnTo>
                    <a:pt x="70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42" y="18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2" y="31"/>
                  </a:lnTo>
                  <a:lnTo>
                    <a:pt x="0" y="49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7" name="Freeform 256"/>
            <p:cNvSpPr/>
            <p:nvPr/>
          </p:nvSpPr>
          <p:spPr>
            <a:xfrm rot="21164400">
              <a:off x="5286960" y="2797200"/>
              <a:ext cx="440280" cy="324000"/>
            </a:xfrm>
            <a:custGeom>
              <a:avLst/>
              <a:gdLst>
                <a:gd name="textAreaLeft" fmla="*/ 0 w 440280"/>
                <a:gd name="textAreaRight" fmla="*/ 440640 w 440280"/>
                <a:gd name="textAreaTop" fmla="*/ 0 h 324000"/>
                <a:gd name="textAreaBottom" fmla="*/ 324360 h 324000"/>
              </a:gdLst>
              <a:ahLst/>
              <a:cxnLst/>
              <a:rect l="textAreaLeft" t="textAreaTop" r="textAreaRight" b="textAreaBottom"/>
              <a:pathLst>
                <a:path w="364" h="268">
                  <a:moveTo>
                    <a:pt x="270" y="268"/>
                  </a:moveTo>
                  <a:lnTo>
                    <a:pt x="300" y="254"/>
                  </a:lnTo>
                  <a:lnTo>
                    <a:pt x="296" y="240"/>
                  </a:lnTo>
                  <a:lnTo>
                    <a:pt x="296" y="240"/>
                  </a:lnTo>
                  <a:lnTo>
                    <a:pt x="296" y="238"/>
                  </a:lnTo>
                  <a:lnTo>
                    <a:pt x="304" y="188"/>
                  </a:lnTo>
                  <a:lnTo>
                    <a:pt x="304" y="188"/>
                  </a:lnTo>
                  <a:lnTo>
                    <a:pt x="306" y="188"/>
                  </a:lnTo>
                  <a:lnTo>
                    <a:pt x="332" y="190"/>
                  </a:lnTo>
                  <a:lnTo>
                    <a:pt x="364" y="158"/>
                  </a:lnTo>
                  <a:lnTo>
                    <a:pt x="360" y="120"/>
                  </a:lnTo>
                  <a:lnTo>
                    <a:pt x="328" y="120"/>
                  </a:lnTo>
                  <a:lnTo>
                    <a:pt x="328" y="122"/>
                  </a:lnTo>
                  <a:lnTo>
                    <a:pt x="326" y="120"/>
                  </a:lnTo>
                  <a:lnTo>
                    <a:pt x="290" y="88"/>
                  </a:lnTo>
                  <a:lnTo>
                    <a:pt x="270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45" y="70"/>
                  </a:lnTo>
                  <a:lnTo>
                    <a:pt x="243" y="68"/>
                  </a:lnTo>
                  <a:lnTo>
                    <a:pt x="243" y="68"/>
                  </a:lnTo>
                  <a:lnTo>
                    <a:pt x="239" y="50"/>
                  </a:lnTo>
                  <a:lnTo>
                    <a:pt x="221" y="36"/>
                  </a:lnTo>
                  <a:lnTo>
                    <a:pt x="213" y="42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09" y="60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1" y="56"/>
                  </a:lnTo>
                  <a:lnTo>
                    <a:pt x="147" y="42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65" y="0"/>
                  </a:lnTo>
                  <a:lnTo>
                    <a:pt x="53" y="1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0" y="70"/>
                  </a:lnTo>
                  <a:lnTo>
                    <a:pt x="8" y="90"/>
                  </a:lnTo>
                  <a:lnTo>
                    <a:pt x="34" y="138"/>
                  </a:lnTo>
                  <a:lnTo>
                    <a:pt x="53" y="154"/>
                  </a:lnTo>
                  <a:lnTo>
                    <a:pt x="95" y="160"/>
                  </a:lnTo>
                  <a:lnTo>
                    <a:pt x="97" y="160"/>
                  </a:lnTo>
                  <a:lnTo>
                    <a:pt x="97" y="162"/>
                  </a:lnTo>
                  <a:lnTo>
                    <a:pt x="101" y="182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7" y="206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1" y="196"/>
                  </a:lnTo>
                  <a:lnTo>
                    <a:pt x="169" y="200"/>
                  </a:lnTo>
                  <a:lnTo>
                    <a:pt x="169" y="200"/>
                  </a:lnTo>
                  <a:lnTo>
                    <a:pt x="169" y="202"/>
                  </a:lnTo>
                  <a:lnTo>
                    <a:pt x="169" y="220"/>
                  </a:lnTo>
                  <a:lnTo>
                    <a:pt x="211" y="246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70" y="26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8" name="Freeform 257"/>
            <p:cNvSpPr/>
            <p:nvPr/>
          </p:nvSpPr>
          <p:spPr>
            <a:xfrm rot="21164400">
              <a:off x="5286960" y="2797200"/>
              <a:ext cx="440280" cy="324000"/>
            </a:xfrm>
            <a:custGeom>
              <a:avLst/>
              <a:gdLst>
                <a:gd name="textAreaLeft" fmla="*/ 0 w 440280"/>
                <a:gd name="textAreaRight" fmla="*/ 440640 w 440280"/>
                <a:gd name="textAreaTop" fmla="*/ 0 h 324000"/>
                <a:gd name="textAreaBottom" fmla="*/ 324360 h 324000"/>
              </a:gdLst>
              <a:ahLst/>
              <a:cxnLst/>
              <a:rect l="textAreaLeft" t="textAreaTop" r="textAreaRight" b="textAreaBottom"/>
              <a:pathLst>
                <a:path w="364" h="268">
                  <a:moveTo>
                    <a:pt x="270" y="268"/>
                  </a:moveTo>
                  <a:lnTo>
                    <a:pt x="300" y="254"/>
                  </a:lnTo>
                  <a:lnTo>
                    <a:pt x="296" y="240"/>
                  </a:lnTo>
                  <a:lnTo>
                    <a:pt x="296" y="240"/>
                  </a:lnTo>
                  <a:lnTo>
                    <a:pt x="296" y="238"/>
                  </a:lnTo>
                  <a:lnTo>
                    <a:pt x="304" y="188"/>
                  </a:lnTo>
                  <a:lnTo>
                    <a:pt x="304" y="188"/>
                  </a:lnTo>
                  <a:lnTo>
                    <a:pt x="306" y="188"/>
                  </a:lnTo>
                  <a:lnTo>
                    <a:pt x="332" y="190"/>
                  </a:lnTo>
                  <a:lnTo>
                    <a:pt x="364" y="158"/>
                  </a:lnTo>
                  <a:lnTo>
                    <a:pt x="360" y="120"/>
                  </a:lnTo>
                  <a:lnTo>
                    <a:pt x="328" y="120"/>
                  </a:lnTo>
                  <a:lnTo>
                    <a:pt x="328" y="122"/>
                  </a:lnTo>
                  <a:lnTo>
                    <a:pt x="326" y="120"/>
                  </a:lnTo>
                  <a:lnTo>
                    <a:pt x="290" y="88"/>
                  </a:lnTo>
                  <a:lnTo>
                    <a:pt x="270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45" y="70"/>
                  </a:lnTo>
                  <a:lnTo>
                    <a:pt x="243" y="68"/>
                  </a:lnTo>
                  <a:lnTo>
                    <a:pt x="243" y="68"/>
                  </a:lnTo>
                  <a:lnTo>
                    <a:pt x="239" y="50"/>
                  </a:lnTo>
                  <a:lnTo>
                    <a:pt x="221" y="36"/>
                  </a:lnTo>
                  <a:lnTo>
                    <a:pt x="213" y="42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09" y="60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1" y="56"/>
                  </a:lnTo>
                  <a:lnTo>
                    <a:pt x="147" y="42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65" y="0"/>
                  </a:lnTo>
                  <a:lnTo>
                    <a:pt x="53" y="1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0" y="70"/>
                  </a:lnTo>
                  <a:lnTo>
                    <a:pt x="8" y="90"/>
                  </a:lnTo>
                  <a:lnTo>
                    <a:pt x="34" y="138"/>
                  </a:lnTo>
                  <a:lnTo>
                    <a:pt x="53" y="154"/>
                  </a:lnTo>
                  <a:lnTo>
                    <a:pt x="95" y="160"/>
                  </a:lnTo>
                  <a:lnTo>
                    <a:pt x="97" y="160"/>
                  </a:lnTo>
                  <a:lnTo>
                    <a:pt x="97" y="162"/>
                  </a:lnTo>
                  <a:lnTo>
                    <a:pt x="101" y="182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7" y="206"/>
                  </a:lnTo>
                  <a:lnTo>
                    <a:pt x="153" y="202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1" y="196"/>
                  </a:lnTo>
                  <a:lnTo>
                    <a:pt x="169" y="200"/>
                  </a:lnTo>
                  <a:lnTo>
                    <a:pt x="169" y="200"/>
                  </a:lnTo>
                  <a:lnTo>
                    <a:pt x="169" y="202"/>
                  </a:lnTo>
                  <a:lnTo>
                    <a:pt x="169" y="220"/>
                  </a:lnTo>
                  <a:lnTo>
                    <a:pt x="211" y="246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70" y="26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39" name="Freeform 258"/>
            <p:cNvSpPr/>
            <p:nvPr/>
          </p:nvSpPr>
          <p:spPr>
            <a:xfrm rot="21164400">
              <a:off x="5627880" y="2961360"/>
              <a:ext cx="233280" cy="201600"/>
            </a:xfrm>
            <a:custGeom>
              <a:avLst/>
              <a:gdLst>
                <a:gd name="textAreaLeft" fmla="*/ 0 w 233280"/>
                <a:gd name="textAreaRight" fmla="*/ 233640 w 233280"/>
                <a:gd name="textAreaTop" fmla="*/ 0 h 201600"/>
                <a:gd name="textAreaBottom" fmla="*/ 201960 h 201600"/>
              </a:gdLst>
              <a:ahLst/>
              <a:cxnLst/>
              <a:rect l="textAreaLeft" t="textAreaTop" r="textAreaRight" b="textAreaBottom"/>
              <a:pathLst>
                <a:path w="193" h="167">
                  <a:moveTo>
                    <a:pt x="193" y="112"/>
                  </a:moveTo>
                  <a:lnTo>
                    <a:pt x="167" y="88"/>
                  </a:lnTo>
                  <a:lnTo>
                    <a:pt x="165" y="88"/>
                  </a:lnTo>
                  <a:lnTo>
                    <a:pt x="167" y="86"/>
                  </a:lnTo>
                  <a:lnTo>
                    <a:pt x="177" y="50"/>
                  </a:lnTo>
                  <a:lnTo>
                    <a:pt x="157" y="28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39" y="28"/>
                  </a:lnTo>
                  <a:lnTo>
                    <a:pt x="97" y="0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3" y="34"/>
                  </a:lnTo>
                  <a:lnTo>
                    <a:pt x="39" y="32"/>
                  </a:lnTo>
                  <a:lnTo>
                    <a:pt x="31" y="80"/>
                  </a:lnTo>
                  <a:lnTo>
                    <a:pt x="35" y="94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1" y="110"/>
                  </a:lnTo>
                  <a:lnTo>
                    <a:pt x="0" y="126"/>
                  </a:lnTo>
                  <a:lnTo>
                    <a:pt x="1" y="149"/>
                  </a:lnTo>
                  <a:lnTo>
                    <a:pt x="17" y="167"/>
                  </a:lnTo>
                  <a:lnTo>
                    <a:pt x="35" y="151"/>
                  </a:lnTo>
                  <a:lnTo>
                    <a:pt x="37" y="149"/>
                  </a:lnTo>
                  <a:lnTo>
                    <a:pt x="39" y="151"/>
                  </a:lnTo>
                  <a:lnTo>
                    <a:pt x="43" y="155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99" y="161"/>
                  </a:lnTo>
                  <a:lnTo>
                    <a:pt x="133" y="141"/>
                  </a:lnTo>
                  <a:lnTo>
                    <a:pt x="141" y="130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71" y="128"/>
                  </a:lnTo>
                  <a:lnTo>
                    <a:pt x="193" y="1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0" name="Freeform 259"/>
            <p:cNvSpPr/>
            <p:nvPr/>
          </p:nvSpPr>
          <p:spPr>
            <a:xfrm rot="21164400">
              <a:off x="5627880" y="2961360"/>
              <a:ext cx="233280" cy="201600"/>
            </a:xfrm>
            <a:custGeom>
              <a:avLst/>
              <a:gdLst>
                <a:gd name="textAreaLeft" fmla="*/ 0 w 233280"/>
                <a:gd name="textAreaRight" fmla="*/ 233640 w 233280"/>
                <a:gd name="textAreaTop" fmla="*/ 0 h 201600"/>
                <a:gd name="textAreaBottom" fmla="*/ 201960 h 201600"/>
              </a:gdLst>
              <a:ahLst/>
              <a:cxnLst/>
              <a:rect l="textAreaLeft" t="textAreaTop" r="textAreaRight" b="textAreaBottom"/>
              <a:pathLst>
                <a:path w="193" h="167">
                  <a:moveTo>
                    <a:pt x="193" y="112"/>
                  </a:moveTo>
                  <a:lnTo>
                    <a:pt x="167" y="88"/>
                  </a:lnTo>
                  <a:lnTo>
                    <a:pt x="165" y="88"/>
                  </a:lnTo>
                  <a:lnTo>
                    <a:pt x="167" y="86"/>
                  </a:lnTo>
                  <a:lnTo>
                    <a:pt x="177" y="50"/>
                  </a:lnTo>
                  <a:lnTo>
                    <a:pt x="157" y="28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39" y="28"/>
                  </a:lnTo>
                  <a:lnTo>
                    <a:pt x="97" y="0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3" y="34"/>
                  </a:lnTo>
                  <a:lnTo>
                    <a:pt x="39" y="32"/>
                  </a:lnTo>
                  <a:lnTo>
                    <a:pt x="31" y="80"/>
                  </a:lnTo>
                  <a:lnTo>
                    <a:pt x="35" y="94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1" y="110"/>
                  </a:lnTo>
                  <a:lnTo>
                    <a:pt x="0" y="126"/>
                  </a:lnTo>
                  <a:lnTo>
                    <a:pt x="1" y="149"/>
                  </a:lnTo>
                  <a:lnTo>
                    <a:pt x="17" y="167"/>
                  </a:lnTo>
                  <a:lnTo>
                    <a:pt x="35" y="151"/>
                  </a:lnTo>
                  <a:lnTo>
                    <a:pt x="37" y="149"/>
                  </a:lnTo>
                  <a:lnTo>
                    <a:pt x="39" y="151"/>
                  </a:lnTo>
                  <a:lnTo>
                    <a:pt x="43" y="155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99" y="161"/>
                  </a:lnTo>
                  <a:lnTo>
                    <a:pt x="133" y="141"/>
                  </a:lnTo>
                  <a:lnTo>
                    <a:pt x="141" y="130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71" y="128"/>
                  </a:lnTo>
                  <a:lnTo>
                    <a:pt x="193" y="11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1" name="Freeform 260"/>
            <p:cNvSpPr/>
            <p:nvPr/>
          </p:nvSpPr>
          <p:spPr>
            <a:xfrm rot="21164400">
              <a:off x="5936400" y="3790800"/>
              <a:ext cx="534600" cy="628920"/>
            </a:xfrm>
            <a:custGeom>
              <a:avLst/>
              <a:gdLst>
                <a:gd name="textAreaLeft" fmla="*/ 0 w 534600"/>
                <a:gd name="textAreaRight" fmla="*/ 534960 w 534600"/>
                <a:gd name="textAreaTop" fmla="*/ 0 h 628920"/>
                <a:gd name="textAreaBottom" fmla="*/ 629280 h 628920"/>
              </a:gdLst>
              <a:ahLst/>
              <a:cxnLst/>
              <a:rect l="textAreaLeft" t="textAreaTop" r="textAreaRight" b="textAreaBottom"/>
              <a:pathLst>
                <a:path w="442" h="520">
                  <a:moveTo>
                    <a:pt x="2" y="131"/>
                  </a:moveTo>
                  <a:lnTo>
                    <a:pt x="0" y="155"/>
                  </a:lnTo>
                  <a:lnTo>
                    <a:pt x="14" y="185"/>
                  </a:lnTo>
                  <a:lnTo>
                    <a:pt x="28" y="181"/>
                  </a:lnTo>
                  <a:lnTo>
                    <a:pt x="38" y="171"/>
                  </a:lnTo>
                  <a:lnTo>
                    <a:pt x="60" y="183"/>
                  </a:lnTo>
                  <a:lnTo>
                    <a:pt x="60" y="197"/>
                  </a:lnTo>
                  <a:lnTo>
                    <a:pt x="54" y="211"/>
                  </a:lnTo>
                  <a:lnTo>
                    <a:pt x="60" y="219"/>
                  </a:lnTo>
                  <a:lnTo>
                    <a:pt x="82" y="227"/>
                  </a:lnTo>
                  <a:lnTo>
                    <a:pt x="89" y="255"/>
                  </a:lnTo>
                  <a:lnTo>
                    <a:pt x="97" y="291"/>
                  </a:lnTo>
                  <a:lnTo>
                    <a:pt x="87" y="315"/>
                  </a:lnTo>
                  <a:lnTo>
                    <a:pt x="97" y="333"/>
                  </a:lnTo>
                  <a:lnTo>
                    <a:pt x="121" y="319"/>
                  </a:lnTo>
                  <a:lnTo>
                    <a:pt x="131" y="323"/>
                  </a:lnTo>
                  <a:lnTo>
                    <a:pt x="139" y="337"/>
                  </a:lnTo>
                  <a:lnTo>
                    <a:pt x="145" y="365"/>
                  </a:lnTo>
                  <a:lnTo>
                    <a:pt x="159" y="377"/>
                  </a:lnTo>
                  <a:lnTo>
                    <a:pt x="179" y="365"/>
                  </a:lnTo>
                  <a:lnTo>
                    <a:pt x="197" y="365"/>
                  </a:lnTo>
                  <a:lnTo>
                    <a:pt x="229" y="379"/>
                  </a:lnTo>
                  <a:lnTo>
                    <a:pt x="229" y="395"/>
                  </a:lnTo>
                  <a:lnTo>
                    <a:pt x="235" y="406"/>
                  </a:lnTo>
                  <a:lnTo>
                    <a:pt x="253" y="410"/>
                  </a:lnTo>
                  <a:lnTo>
                    <a:pt x="267" y="397"/>
                  </a:lnTo>
                  <a:lnTo>
                    <a:pt x="281" y="410"/>
                  </a:lnTo>
                  <a:lnTo>
                    <a:pt x="299" y="422"/>
                  </a:lnTo>
                  <a:lnTo>
                    <a:pt x="295" y="450"/>
                  </a:lnTo>
                  <a:lnTo>
                    <a:pt x="299" y="468"/>
                  </a:lnTo>
                  <a:lnTo>
                    <a:pt x="318" y="488"/>
                  </a:lnTo>
                  <a:lnTo>
                    <a:pt x="334" y="494"/>
                  </a:lnTo>
                  <a:lnTo>
                    <a:pt x="348" y="484"/>
                  </a:lnTo>
                  <a:lnTo>
                    <a:pt x="362" y="488"/>
                  </a:lnTo>
                  <a:lnTo>
                    <a:pt x="370" y="508"/>
                  </a:lnTo>
                  <a:lnTo>
                    <a:pt x="410" y="520"/>
                  </a:lnTo>
                  <a:lnTo>
                    <a:pt x="426" y="508"/>
                  </a:lnTo>
                  <a:lnTo>
                    <a:pt x="442" y="484"/>
                  </a:lnTo>
                  <a:lnTo>
                    <a:pt x="414" y="418"/>
                  </a:lnTo>
                  <a:lnTo>
                    <a:pt x="410" y="416"/>
                  </a:lnTo>
                  <a:lnTo>
                    <a:pt x="410" y="416"/>
                  </a:lnTo>
                  <a:lnTo>
                    <a:pt x="410" y="416"/>
                  </a:lnTo>
                  <a:lnTo>
                    <a:pt x="402" y="395"/>
                  </a:lnTo>
                  <a:lnTo>
                    <a:pt x="404" y="395"/>
                  </a:lnTo>
                  <a:lnTo>
                    <a:pt x="420" y="383"/>
                  </a:lnTo>
                  <a:lnTo>
                    <a:pt x="424" y="371"/>
                  </a:lnTo>
                  <a:lnTo>
                    <a:pt x="416" y="353"/>
                  </a:lnTo>
                  <a:lnTo>
                    <a:pt x="374" y="341"/>
                  </a:lnTo>
                  <a:lnTo>
                    <a:pt x="356" y="347"/>
                  </a:lnTo>
                  <a:lnTo>
                    <a:pt x="346" y="369"/>
                  </a:lnTo>
                  <a:lnTo>
                    <a:pt x="344" y="371"/>
                  </a:lnTo>
                  <a:lnTo>
                    <a:pt x="344" y="371"/>
                  </a:lnTo>
                  <a:lnTo>
                    <a:pt x="318" y="369"/>
                  </a:lnTo>
                  <a:lnTo>
                    <a:pt x="318" y="369"/>
                  </a:lnTo>
                  <a:lnTo>
                    <a:pt x="318" y="367"/>
                  </a:lnTo>
                  <a:lnTo>
                    <a:pt x="295" y="345"/>
                  </a:lnTo>
                  <a:lnTo>
                    <a:pt x="253" y="335"/>
                  </a:lnTo>
                  <a:lnTo>
                    <a:pt x="253" y="335"/>
                  </a:lnTo>
                  <a:lnTo>
                    <a:pt x="253" y="335"/>
                  </a:lnTo>
                  <a:lnTo>
                    <a:pt x="243" y="317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59" y="297"/>
                  </a:lnTo>
                  <a:lnTo>
                    <a:pt x="249" y="287"/>
                  </a:lnTo>
                  <a:lnTo>
                    <a:pt x="249" y="285"/>
                  </a:lnTo>
                  <a:lnTo>
                    <a:pt x="249" y="285"/>
                  </a:lnTo>
                  <a:lnTo>
                    <a:pt x="249" y="273"/>
                  </a:lnTo>
                  <a:lnTo>
                    <a:pt x="249" y="273"/>
                  </a:lnTo>
                  <a:lnTo>
                    <a:pt x="251" y="273"/>
                  </a:lnTo>
                  <a:lnTo>
                    <a:pt x="265" y="267"/>
                  </a:lnTo>
                  <a:lnTo>
                    <a:pt x="267" y="241"/>
                  </a:lnTo>
                  <a:lnTo>
                    <a:pt x="245" y="243"/>
                  </a:lnTo>
                  <a:lnTo>
                    <a:pt x="235" y="249"/>
                  </a:lnTo>
                  <a:lnTo>
                    <a:pt x="233" y="251"/>
                  </a:lnTo>
                  <a:lnTo>
                    <a:pt x="233" y="249"/>
                  </a:lnTo>
                  <a:lnTo>
                    <a:pt x="229" y="219"/>
                  </a:lnTo>
                  <a:lnTo>
                    <a:pt x="229" y="217"/>
                  </a:lnTo>
                  <a:lnTo>
                    <a:pt x="229" y="217"/>
                  </a:lnTo>
                  <a:lnTo>
                    <a:pt x="239" y="213"/>
                  </a:lnTo>
                  <a:lnTo>
                    <a:pt x="241" y="195"/>
                  </a:lnTo>
                  <a:lnTo>
                    <a:pt x="231" y="183"/>
                  </a:lnTo>
                  <a:lnTo>
                    <a:pt x="231" y="183"/>
                  </a:lnTo>
                  <a:lnTo>
                    <a:pt x="231" y="181"/>
                  </a:lnTo>
                  <a:lnTo>
                    <a:pt x="231" y="139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66"/>
                  </a:lnTo>
                  <a:lnTo>
                    <a:pt x="209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13" y="16"/>
                  </a:lnTo>
                  <a:lnTo>
                    <a:pt x="199" y="0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39" y="66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80" y="97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48" y="125"/>
                  </a:lnTo>
                  <a:lnTo>
                    <a:pt x="4" y="129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2" name="Freeform 261"/>
            <p:cNvSpPr/>
            <p:nvPr/>
          </p:nvSpPr>
          <p:spPr>
            <a:xfrm rot="21164400">
              <a:off x="5936400" y="3790800"/>
              <a:ext cx="534600" cy="628920"/>
            </a:xfrm>
            <a:custGeom>
              <a:avLst/>
              <a:gdLst>
                <a:gd name="textAreaLeft" fmla="*/ 0 w 534600"/>
                <a:gd name="textAreaRight" fmla="*/ 534960 w 534600"/>
                <a:gd name="textAreaTop" fmla="*/ 0 h 628920"/>
                <a:gd name="textAreaBottom" fmla="*/ 629280 h 628920"/>
              </a:gdLst>
              <a:ahLst/>
              <a:cxnLst/>
              <a:rect l="textAreaLeft" t="textAreaTop" r="textAreaRight" b="textAreaBottom"/>
              <a:pathLst>
                <a:path w="442" h="520">
                  <a:moveTo>
                    <a:pt x="2" y="131"/>
                  </a:moveTo>
                  <a:lnTo>
                    <a:pt x="0" y="155"/>
                  </a:lnTo>
                  <a:lnTo>
                    <a:pt x="14" y="185"/>
                  </a:lnTo>
                  <a:lnTo>
                    <a:pt x="28" y="181"/>
                  </a:lnTo>
                  <a:lnTo>
                    <a:pt x="38" y="171"/>
                  </a:lnTo>
                  <a:lnTo>
                    <a:pt x="60" y="183"/>
                  </a:lnTo>
                  <a:lnTo>
                    <a:pt x="60" y="197"/>
                  </a:lnTo>
                  <a:lnTo>
                    <a:pt x="54" y="211"/>
                  </a:lnTo>
                  <a:lnTo>
                    <a:pt x="60" y="219"/>
                  </a:lnTo>
                  <a:lnTo>
                    <a:pt x="82" y="227"/>
                  </a:lnTo>
                  <a:lnTo>
                    <a:pt x="89" y="255"/>
                  </a:lnTo>
                  <a:lnTo>
                    <a:pt x="97" y="291"/>
                  </a:lnTo>
                  <a:lnTo>
                    <a:pt x="87" y="315"/>
                  </a:lnTo>
                  <a:lnTo>
                    <a:pt x="97" y="333"/>
                  </a:lnTo>
                  <a:lnTo>
                    <a:pt x="121" y="319"/>
                  </a:lnTo>
                  <a:lnTo>
                    <a:pt x="131" y="323"/>
                  </a:lnTo>
                  <a:lnTo>
                    <a:pt x="139" y="337"/>
                  </a:lnTo>
                  <a:lnTo>
                    <a:pt x="145" y="365"/>
                  </a:lnTo>
                  <a:lnTo>
                    <a:pt x="159" y="377"/>
                  </a:lnTo>
                  <a:lnTo>
                    <a:pt x="179" y="365"/>
                  </a:lnTo>
                  <a:lnTo>
                    <a:pt x="197" y="365"/>
                  </a:lnTo>
                  <a:lnTo>
                    <a:pt x="229" y="379"/>
                  </a:lnTo>
                  <a:lnTo>
                    <a:pt x="229" y="395"/>
                  </a:lnTo>
                  <a:lnTo>
                    <a:pt x="235" y="406"/>
                  </a:lnTo>
                  <a:lnTo>
                    <a:pt x="253" y="410"/>
                  </a:lnTo>
                  <a:lnTo>
                    <a:pt x="267" y="397"/>
                  </a:lnTo>
                  <a:lnTo>
                    <a:pt x="281" y="410"/>
                  </a:lnTo>
                  <a:lnTo>
                    <a:pt x="299" y="422"/>
                  </a:lnTo>
                  <a:lnTo>
                    <a:pt x="295" y="450"/>
                  </a:lnTo>
                  <a:lnTo>
                    <a:pt x="299" y="468"/>
                  </a:lnTo>
                  <a:lnTo>
                    <a:pt x="318" y="488"/>
                  </a:lnTo>
                  <a:lnTo>
                    <a:pt x="334" y="494"/>
                  </a:lnTo>
                  <a:lnTo>
                    <a:pt x="348" y="484"/>
                  </a:lnTo>
                  <a:lnTo>
                    <a:pt x="362" y="488"/>
                  </a:lnTo>
                  <a:lnTo>
                    <a:pt x="370" y="508"/>
                  </a:lnTo>
                  <a:lnTo>
                    <a:pt x="410" y="520"/>
                  </a:lnTo>
                  <a:lnTo>
                    <a:pt x="426" y="508"/>
                  </a:lnTo>
                  <a:lnTo>
                    <a:pt x="442" y="484"/>
                  </a:lnTo>
                  <a:lnTo>
                    <a:pt x="414" y="418"/>
                  </a:lnTo>
                  <a:lnTo>
                    <a:pt x="410" y="416"/>
                  </a:lnTo>
                  <a:lnTo>
                    <a:pt x="410" y="416"/>
                  </a:lnTo>
                  <a:lnTo>
                    <a:pt x="410" y="416"/>
                  </a:lnTo>
                  <a:lnTo>
                    <a:pt x="402" y="395"/>
                  </a:lnTo>
                  <a:lnTo>
                    <a:pt x="404" y="395"/>
                  </a:lnTo>
                  <a:lnTo>
                    <a:pt x="420" y="383"/>
                  </a:lnTo>
                  <a:lnTo>
                    <a:pt x="424" y="371"/>
                  </a:lnTo>
                  <a:lnTo>
                    <a:pt x="416" y="353"/>
                  </a:lnTo>
                  <a:lnTo>
                    <a:pt x="374" y="341"/>
                  </a:lnTo>
                  <a:lnTo>
                    <a:pt x="356" y="347"/>
                  </a:lnTo>
                  <a:lnTo>
                    <a:pt x="346" y="369"/>
                  </a:lnTo>
                  <a:lnTo>
                    <a:pt x="344" y="371"/>
                  </a:lnTo>
                  <a:lnTo>
                    <a:pt x="344" y="371"/>
                  </a:lnTo>
                  <a:lnTo>
                    <a:pt x="318" y="369"/>
                  </a:lnTo>
                  <a:lnTo>
                    <a:pt x="318" y="369"/>
                  </a:lnTo>
                  <a:lnTo>
                    <a:pt x="318" y="367"/>
                  </a:lnTo>
                  <a:lnTo>
                    <a:pt x="295" y="345"/>
                  </a:lnTo>
                  <a:lnTo>
                    <a:pt x="253" y="335"/>
                  </a:lnTo>
                  <a:lnTo>
                    <a:pt x="253" y="335"/>
                  </a:lnTo>
                  <a:lnTo>
                    <a:pt x="253" y="335"/>
                  </a:lnTo>
                  <a:lnTo>
                    <a:pt x="243" y="317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59" y="297"/>
                  </a:lnTo>
                  <a:lnTo>
                    <a:pt x="249" y="287"/>
                  </a:lnTo>
                  <a:lnTo>
                    <a:pt x="249" y="285"/>
                  </a:lnTo>
                  <a:lnTo>
                    <a:pt x="249" y="285"/>
                  </a:lnTo>
                  <a:lnTo>
                    <a:pt x="249" y="273"/>
                  </a:lnTo>
                  <a:lnTo>
                    <a:pt x="249" y="273"/>
                  </a:lnTo>
                  <a:lnTo>
                    <a:pt x="251" y="273"/>
                  </a:lnTo>
                  <a:lnTo>
                    <a:pt x="265" y="267"/>
                  </a:lnTo>
                  <a:lnTo>
                    <a:pt x="267" y="241"/>
                  </a:lnTo>
                  <a:lnTo>
                    <a:pt x="245" y="243"/>
                  </a:lnTo>
                  <a:lnTo>
                    <a:pt x="235" y="249"/>
                  </a:lnTo>
                  <a:lnTo>
                    <a:pt x="233" y="251"/>
                  </a:lnTo>
                  <a:lnTo>
                    <a:pt x="233" y="249"/>
                  </a:lnTo>
                  <a:lnTo>
                    <a:pt x="229" y="219"/>
                  </a:lnTo>
                  <a:lnTo>
                    <a:pt x="229" y="217"/>
                  </a:lnTo>
                  <a:lnTo>
                    <a:pt x="229" y="217"/>
                  </a:lnTo>
                  <a:lnTo>
                    <a:pt x="239" y="213"/>
                  </a:lnTo>
                  <a:lnTo>
                    <a:pt x="241" y="195"/>
                  </a:lnTo>
                  <a:lnTo>
                    <a:pt x="231" y="183"/>
                  </a:lnTo>
                  <a:lnTo>
                    <a:pt x="231" y="183"/>
                  </a:lnTo>
                  <a:lnTo>
                    <a:pt x="231" y="181"/>
                  </a:lnTo>
                  <a:lnTo>
                    <a:pt x="231" y="139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66"/>
                  </a:lnTo>
                  <a:lnTo>
                    <a:pt x="209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13" y="16"/>
                  </a:lnTo>
                  <a:lnTo>
                    <a:pt x="199" y="0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39" y="66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80" y="97"/>
                  </a:lnTo>
                  <a:lnTo>
                    <a:pt x="50" y="125"/>
                  </a:lnTo>
                  <a:lnTo>
                    <a:pt x="50" y="125"/>
                  </a:lnTo>
                  <a:lnTo>
                    <a:pt x="48" y="125"/>
                  </a:lnTo>
                  <a:lnTo>
                    <a:pt x="4" y="129"/>
                  </a:lnTo>
                  <a:lnTo>
                    <a:pt x="2" y="13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3" name="Freeform 262"/>
            <p:cNvSpPr/>
            <p:nvPr/>
          </p:nvSpPr>
          <p:spPr>
            <a:xfrm rot="21164400">
              <a:off x="5497560" y="3624840"/>
              <a:ext cx="402480" cy="455760"/>
            </a:xfrm>
            <a:custGeom>
              <a:avLst/>
              <a:gdLst>
                <a:gd name="textAreaLeft" fmla="*/ 0 w 402480"/>
                <a:gd name="textAreaRight" fmla="*/ 402840 w 402480"/>
                <a:gd name="textAreaTop" fmla="*/ 0 h 455760"/>
                <a:gd name="textAreaBottom" fmla="*/ 456120 h 455760"/>
              </a:gdLst>
              <a:ahLst/>
              <a:cxnLst/>
              <a:rect l="textAreaLeft" t="textAreaTop" r="textAreaRight" b="textAreaBottom"/>
              <a:pathLst>
                <a:path w="333" h="377">
                  <a:moveTo>
                    <a:pt x="116" y="301"/>
                  </a:moveTo>
                  <a:lnTo>
                    <a:pt x="136" y="319"/>
                  </a:lnTo>
                  <a:lnTo>
                    <a:pt x="134" y="341"/>
                  </a:lnTo>
                  <a:lnTo>
                    <a:pt x="130" y="357"/>
                  </a:lnTo>
                  <a:lnTo>
                    <a:pt x="140" y="377"/>
                  </a:lnTo>
                  <a:lnTo>
                    <a:pt x="164" y="367"/>
                  </a:lnTo>
                  <a:lnTo>
                    <a:pt x="176" y="345"/>
                  </a:lnTo>
                  <a:lnTo>
                    <a:pt x="188" y="329"/>
                  </a:lnTo>
                  <a:lnTo>
                    <a:pt x="221" y="335"/>
                  </a:lnTo>
                  <a:lnTo>
                    <a:pt x="237" y="321"/>
                  </a:lnTo>
                  <a:lnTo>
                    <a:pt x="251" y="321"/>
                  </a:lnTo>
                  <a:lnTo>
                    <a:pt x="259" y="327"/>
                  </a:lnTo>
                  <a:lnTo>
                    <a:pt x="293" y="325"/>
                  </a:lnTo>
                  <a:lnTo>
                    <a:pt x="317" y="319"/>
                  </a:lnTo>
                  <a:lnTo>
                    <a:pt x="333" y="315"/>
                  </a:lnTo>
                  <a:lnTo>
                    <a:pt x="333" y="315"/>
                  </a:lnTo>
                  <a:lnTo>
                    <a:pt x="333" y="301"/>
                  </a:lnTo>
                  <a:lnTo>
                    <a:pt x="333" y="289"/>
                  </a:lnTo>
                  <a:lnTo>
                    <a:pt x="317" y="265"/>
                  </a:lnTo>
                  <a:lnTo>
                    <a:pt x="315" y="265"/>
                  </a:lnTo>
                  <a:lnTo>
                    <a:pt x="315" y="263"/>
                  </a:lnTo>
                  <a:lnTo>
                    <a:pt x="319" y="236"/>
                  </a:lnTo>
                  <a:lnTo>
                    <a:pt x="301" y="214"/>
                  </a:lnTo>
                  <a:lnTo>
                    <a:pt x="299" y="214"/>
                  </a:lnTo>
                  <a:lnTo>
                    <a:pt x="299" y="214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93" y="172"/>
                  </a:lnTo>
                  <a:lnTo>
                    <a:pt x="277" y="168"/>
                  </a:lnTo>
                  <a:lnTo>
                    <a:pt x="277" y="168"/>
                  </a:lnTo>
                  <a:lnTo>
                    <a:pt x="277" y="168"/>
                  </a:lnTo>
                  <a:lnTo>
                    <a:pt x="233" y="144"/>
                  </a:lnTo>
                  <a:lnTo>
                    <a:pt x="231" y="144"/>
                  </a:lnTo>
                  <a:lnTo>
                    <a:pt x="231" y="142"/>
                  </a:lnTo>
                  <a:lnTo>
                    <a:pt x="231" y="118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42" y="84"/>
                  </a:lnTo>
                  <a:lnTo>
                    <a:pt x="140" y="82"/>
                  </a:lnTo>
                  <a:lnTo>
                    <a:pt x="140" y="66"/>
                  </a:lnTo>
                  <a:lnTo>
                    <a:pt x="134" y="56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78" y="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8" y="28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14" y="10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54" y="194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6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36"/>
                  </a:lnTo>
                  <a:lnTo>
                    <a:pt x="94" y="248"/>
                  </a:lnTo>
                  <a:lnTo>
                    <a:pt x="114" y="252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6" y="3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4" name="Freeform 263"/>
            <p:cNvSpPr/>
            <p:nvPr/>
          </p:nvSpPr>
          <p:spPr>
            <a:xfrm rot="21164400">
              <a:off x="5497560" y="3624840"/>
              <a:ext cx="402480" cy="455760"/>
            </a:xfrm>
            <a:custGeom>
              <a:avLst/>
              <a:gdLst>
                <a:gd name="textAreaLeft" fmla="*/ 0 w 402480"/>
                <a:gd name="textAreaRight" fmla="*/ 402840 w 402480"/>
                <a:gd name="textAreaTop" fmla="*/ 0 h 455760"/>
                <a:gd name="textAreaBottom" fmla="*/ 456120 h 455760"/>
              </a:gdLst>
              <a:ahLst/>
              <a:cxnLst/>
              <a:rect l="textAreaLeft" t="textAreaTop" r="textAreaRight" b="textAreaBottom"/>
              <a:pathLst>
                <a:path w="333" h="377">
                  <a:moveTo>
                    <a:pt x="116" y="301"/>
                  </a:moveTo>
                  <a:lnTo>
                    <a:pt x="136" y="319"/>
                  </a:lnTo>
                  <a:lnTo>
                    <a:pt x="134" y="341"/>
                  </a:lnTo>
                  <a:lnTo>
                    <a:pt x="130" y="357"/>
                  </a:lnTo>
                  <a:lnTo>
                    <a:pt x="140" y="377"/>
                  </a:lnTo>
                  <a:lnTo>
                    <a:pt x="164" y="367"/>
                  </a:lnTo>
                  <a:lnTo>
                    <a:pt x="176" y="345"/>
                  </a:lnTo>
                  <a:lnTo>
                    <a:pt x="188" y="329"/>
                  </a:lnTo>
                  <a:lnTo>
                    <a:pt x="221" y="335"/>
                  </a:lnTo>
                  <a:lnTo>
                    <a:pt x="237" y="321"/>
                  </a:lnTo>
                  <a:lnTo>
                    <a:pt x="251" y="321"/>
                  </a:lnTo>
                  <a:lnTo>
                    <a:pt x="259" y="327"/>
                  </a:lnTo>
                  <a:lnTo>
                    <a:pt x="293" y="325"/>
                  </a:lnTo>
                  <a:lnTo>
                    <a:pt x="317" y="319"/>
                  </a:lnTo>
                  <a:lnTo>
                    <a:pt x="333" y="315"/>
                  </a:lnTo>
                  <a:lnTo>
                    <a:pt x="333" y="315"/>
                  </a:lnTo>
                  <a:lnTo>
                    <a:pt x="333" y="301"/>
                  </a:lnTo>
                  <a:lnTo>
                    <a:pt x="333" y="289"/>
                  </a:lnTo>
                  <a:lnTo>
                    <a:pt x="317" y="265"/>
                  </a:lnTo>
                  <a:lnTo>
                    <a:pt x="315" y="265"/>
                  </a:lnTo>
                  <a:lnTo>
                    <a:pt x="315" y="263"/>
                  </a:lnTo>
                  <a:lnTo>
                    <a:pt x="319" y="236"/>
                  </a:lnTo>
                  <a:lnTo>
                    <a:pt x="301" y="214"/>
                  </a:lnTo>
                  <a:lnTo>
                    <a:pt x="299" y="214"/>
                  </a:lnTo>
                  <a:lnTo>
                    <a:pt x="299" y="214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93" y="172"/>
                  </a:lnTo>
                  <a:lnTo>
                    <a:pt x="277" y="168"/>
                  </a:lnTo>
                  <a:lnTo>
                    <a:pt x="277" y="168"/>
                  </a:lnTo>
                  <a:lnTo>
                    <a:pt x="277" y="168"/>
                  </a:lnTo>
                  <a:lnTo>
                    <a:pt x="233" y="144"/>
                  </a:lnTo>
                  <a:lnTo>
                    <a:pt x="231" y="144"/>
                  </a:lnTo>
                  <a:lnTo>
                    <a:pt x="231" y="142"/>
                  </a:lnTo>
                  <a:lnTo>
                    <a:pt x="231" y="118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42" y="84"/>
                  </a:lnTo>
                  <a:lnTo>
                    <a:pt x="140" y="82"/>
                  </a:lnTo>
                  <a:lnTo>
                    <a:pt x="140" y="66"/>
                  </a:lnTo>
                  <a:lnTo>
                    <a:pt x="134" y="56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78" y="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8" y="28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14" y="10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54" y="194"/>
                  </a:lnTo>
                  <a:lnTo>
                    <a:pt x="54" y="210"/>
                  </a:lnTo>
                  <a:lnTo>
                    <a:pt x="66" y="212"/>
                  </a:lnTo>
                  <a:lnTo>
                    <a:pt x="80" y="206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36"/>
                  </a:lnTo>
                  <a:lnTo>
                    <a:pt x="94" y="248"/>
                  </a:lnTo>
                  <a:lnTo>
                    <a:pt x="114" y="252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6" y="30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5" name="Freeform 264"/>
            <p:cNvSpPr/>
            <p:nvPr/>
          </p:nvSpPr>
          <p:spPr>
            <a:xfrm rot="21164400">
              <a:off x="5856120" y="3727440"/>
              <a:ext cx="284040" cy="237960"/>
            </a:xfrm>
            <a:custGeom>
              <a:avLst/>
              <a:gdLst>
                <a:gd name="textAreaLeft" fmla="*/ 0 w 284040"/>
                <a:gd name="textAreaRight" fmla="*/ 284400 w 28404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235" h="197">
                  <a:moveTo>
                    <a:pt x="0" y="56"/>
                  </a:moveTo>
                  <a:lnTo>
                    <a:pt x="2" y="72"/>
                  </a:lnTo>
                  <a:lnTo>
                    <a:pt x="8" y="96"/>
                  </a:lnTo>
                  <a:lnTo>
                    <a:pt x="26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4" y="147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5"/>
                  </a:lnTo>
                  <a:lnTo>
                    <a:pt x="42" y="197"/>
                  </a:lnTo>
                  <a:lnTo>
                    <a:pt x="86" y="193"/>
                  </a:lnTo>
                  <a:lnTo>
                    <a:pt x="116" y="167"/>
                  </a:lnTo>
                  <a:lnTo>
                    <a:pt x="118" y="167"/>
                  </a:lnTo>
                  <a:lnTo>
                    <a:pt x="118" y="165"/>
                  </a:lnTo>
                  <a:lnTo>
                    <a:pt x="133" y="163"/>
                  </a:lnTo>
                  <a:lnTo>
                    <a:pt x="163" y="155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5" y="134"/>
                  </a:lnTo>
                  <a:lnTo>
                    <a:pt x="219" y="110"/>
                  </a:lnTo>
                  <a:lnTo>
                    <a:pt x="225" y="98"/>
                  </a:lnTo>
                  <a:lnTo>
                    <a:pt x="231" y="74"/>
                  </a:lnTo>
                  <a:lnTo>
                    <a:pt x="235" y="62"/>
                  </a:lnTo>
                  <a:lnTo>
                    <a:pt x="213" y="30"/>
                  </a:lnTo>
                  <a:lnTo>
                    <a:pt x="203" y="22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83" y="30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163" y="4"/>
                  </a:lnTo>
                  <a:lnTo>
                    <a:pt x="157" y="8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78" y="12"/>
                  </a:lnTo>
                  <a:lnTo>
                    <a:pt x="60" y="0"/>
                  </a:lnTo>
                  <a:lnTo>
                    <a:pt x="44" y="2"/>
                  </a:lnTo>
                  <a:lnTo>
                    <a:pt x="18" y="4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6" name="Freeform 265"/>
            <p:cNvSpPr/>
            <p:nvPr/>
          </p:nvSpPr>
          <p:spPr>
            <a:xfrm rot="21164400">
              <a:off x="5856120" y="3727440"/>
              <a:ext cx="284040" cy="237960"/>
            </a:xfrm>
            <a:custGeom>
              <a:avLst/>
              <a:gdLst>
                <a:gd name="textAreaLeft" fmla="*/ 0 w 284040"/>
                <a:gd name="textAreaRight" fmla="*/ 284400 w 28404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235" h="197">
                  <a:moveTo>
                    <a:pt x="0" y="56"/>
                  </a:moveTo>
                  <a:lnTo>
                    <a:pt x="2" y="72"/>
                  </a:lnTo>
                  <a:lnTo>
                    <a:pt x="8" y="96"/>
                  </a:lnTo>
                  <a:lnTo>
                    <a:pt x="26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4" y="147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5"/>
                  </a:lnTo>
                  <a:lnTo>
                    <a:pt x="42" y="197"/>
                  </a:lnTo>
                  <a:lnTo>
                    <a:pt x="86" y="193"/>
                  </a:lnTo>
                  <a:lnTo>
                    <a:pt x="116" y="167"/>
                  </a:lnTo>
                  <a:lnTo>
                    <a:pt x="118" y="167"/>
                  </a:lnTo>
                  <a:lnTo>
                    <a:pt x="118" y="165"/>
                  </a:lnTo>
                  <a:lnTo>
                    <a:pt x="133" y="163"/>
                  </a:lnTo>
                  <a:lnTo>
                    <a:pt x="163" y="155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5" y="134"/>
                  </a:lnTo>
                  <a:lnTo>
                    <a:pt x="219" y="110"/>
                  </a:lnTo>
                  <a:lnTo>
                    <a:pt x="225" y="98"/>
                  </a:lnTo>
                  <a:lnTo>
                    <a:pt x="231" y="74"/>
                  </a:lnTo>
                  <a:lnTo>
                    <a:pt x="235" y="62"/>
                  </a:lnTo>
                  <a:lnTo>
                    <a:pt x="213" y="30"/>
                  </a:lnTo>
                  <a:lnTo>
                    <a:pt x="203" y="22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83" y="30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163" y="4"/>
                  </a:lnTo>
                  <a:lnTo>
                    <a:pt x="157" y="8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78" y="12"/>
                  </a:lnTo>
                  <a:lnTo>
                    <a:pt x="60" y="0"/>
                  </a:lnTo>
                  <a:lnTo>
                    <a:pt x="44" y="2"/>
                  </a:lnTo>
                  <a:lnTo>
                    <a:pt x="18" y="4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0" y="56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7" name="Freeform 266"/>
            <p:cNvSpPr/>
            <p:nvPr/>
          </p:nvSpPr>
          <p:spPr>
            <a:xfrm rot="21164400">
              <a:off x="5762880" y="3574440"/>
              <a:ext cx="267120" cy="22968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29680"/>
                <a:gd name="textAreaBottom" fmla="*/ 230040 h 229680"/>
              </a:gdLst>
              <a:ahLst/>
              <a:cxnLst/>
              <a:rect l="textAreaLeft" t="textAreaTop" r="textAreaRight" b="textAreaBottom"/>
              <a:pathLst>
                <a:path w="221" h="190">
                  <a:moveTo>
                    <a:pt x="0" y="136"/>
                  </a:moveTo>
                  <a:lnTo>
                    <a:pt x="0" y="160"/>
                  </a:lnTo>
                  <a:lnTo>
                    <a:pt x="44" y="184"/>
                  </a:lnTo>
                  <a:lnTo>
                    <a:pt x="58" y="190"/>
                  </a:lnTo>
                  <a:lnTo>
                    <a:pt x="70" y="184"/>
                  </a:lnTo>
                  <a:lnTo>
                    <a:pt x="72" y="170"/>
                  </a:lnTo>
                  <a:lnTo>
                    <a:pt x="64" y="166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4" y="156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66" y="168"/>
                  </a:lnTo>
                  <a:lnTo>
                    <a:pt x="182" y="172"/>
                  </a:lnTo>
                  <a:lnTo>
                    <a:pt x="193" y="164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21" y="136"/>
                  </a:lnTo>
                  <a:lnTo>
                    <a:pt x="205" y="116"/>
                  </a:lnTo>
                  <a:lnTo>
                    <a:pt x="203" y="114"/>
                  </a:lnTo>
                  <a:lnTo>
                    <a:pt x="205" y="114"/>
                  </a:lnTo>
                  <a:lnTo>
                    <a:pt x="211" y="104"/>
                  </a:lnTo>
                  <a:lnTo>
                    <a:pt x="209" y="88"/>
                  </a:lnTo>
                  <a:lnTo>
                    <a:pt x="178" y="84"/>
                  </a:lnTo>
                  <a:lnTo>
                    <a:pt x="176" y="84"/>
                  </a:lnTo>
                  <a:lnTo>
                    <a:pt x="176" y="84"/>
                  </a:lnTo>
                  <a:lnTo>
                    <a:pt x="156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0" y="54"/>
                  </a:lnTo>
                  <a:lnTo>
                    <a:pt x="122" y="32"/>
                  </a:lnTo>
                  <a:lnTo>
                    <a:pt x="96" y="0"/>
                  </a:lnTo>
                  <a:lnTo>
                    <a:pt x="92" y="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38" y="26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28" y="78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8" name="Freeform 267"/>
            <p:cNvSpPr/>
            <p:nvPr/>
          </p:nvSpPr>
          <p:spPr>
            <a:xfrm rot="21164400">
              <a:off x="5762880" y="3574440"/>
              <a:ext cx="267120" cy="22968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29680"/>
                <a:gd name="textAreaBottom" fmla="*/ 230040 h 229680"/>
              </a:gdLst>
              <a:ahLst/>
              <a:cxnLst/>
              <a:rect l="textAreaLeft" t="textAreaTop" r="textAreaRight" b="textAreaBottom"/>
              <a:pathLst>
                <a:path w="221" h="190">
                  <a:moveTo>
                    <a:pt x="0" y="136"/>
                  </a:moveTo>
                  <a:lnTo>
                    <a:pt x="0" y="160"/>
                  </a:lnTo>
                  <a:lnTo>
                    <a:pt x="44" y="184"/>
                  </a:lnTo>
                  <a:lnTo>
                    <a:pt x="58" y="190"/>
                  </a:lnTo>
                  <a:lnTo>
                    <a:pt x="70" y="184"/>
                  </a:lnTo>
                  <a:lnTo>
                    <a:pt x="72" y="170"/>
                  </a:lnTo>
                  <a:lnTo>
                    <a:pt x="64" y="166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4" y="156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66" y="168"/>
                  </a:lnTo>
                  <a:lnTo>
                    <a:pt x="182" y="172"/>
                  </a:lnTo>
                  <a:lnTo>
                    <a:pt x="193" y="164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21" y="136"/>
                  </a:lnTo>
                  <a:lnTo>
                    <a:pt x="205" y="116"/>
                  </a:lnTo>
                  <a:lnTo>
                    <a:pt x="203" y="114"/>
                  </a:lnTo>
                  <a:lnTo>
                    <a:pt x="205" y="114"/>
                  </a:lnTo>
                  <a:lnTo>
                    <a:pt x="211" y="104"/>
                  </a:lnTo>
                  <a:lnTo>
                    <a:pt x="209" y="88"/>
                  </a:lnTo>
                  <a:lnTo>
                    <a:pt x="178" y="84"/>
                  </a:lnTo>
                  <a:lnTo>
                    <a:pt x="176" y="84"/>
                  </a:lnTo>
                  <a:lnTo>
                    <a:pt x="176" y="84"/>
                  </a:lnTo>
                  <a:lnTo>
                    <a:pt x="156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0" y="54"/>
                  </a:lnTo>
                  <a:lnTo>
                    <a:pt x="122" y="32"/>
                  </a:lnTo>
                  <a:lnTo>
                    <a:pt x="96" y="0"/>
                  </a:lnTo>
                  <a:lnTo>
                    <a:pt x="92" y="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38" y="26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28" y="78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0" y="13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49" name="Freeform 268"/>
            <p:cNvSpPr/>
            <p:nvPr/>
          </p:nvSpPr>
          <p:spPr>
            <a:xfrm rot="21164400">
              <a:off x="5567760" y="3488760"/>
              <a:ext cx="226080" cy="274320"/>
            </a:xfrm>
            <a:custGeom>
              <a:avLst/>
              <a:gdLst>
                <a:gd name="textAreaLeft" fmla="*/ 0 w 226080"/>
                <a:gd name="textAreaRight" fmla="*/ 226440 w 226080"/>
                <a:gd name="textAreaTop" fmla="*/ 0 h 274320"/>
                <a:gd name="textAreaBottom" fmla="*/ 274680 h 274320"/>
              </a:gdLst>
              <a:ahLst/>
              <a:cxnLst/>
              <a:rect l="textAreaLeft" t="textAreaTop" r="textAreaRight" b="textAreaBottom"/>
              <a:pathLst>
                <a:path w="187" h="227">
                  <a:moveTo>
                    <a:pt x="66" y="4"/>
                  </a:move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40" y="0"/>
                  </a:lnTo>
                  <a:lnTo>
                    <a:pt x="18" y="28"/>
                  </a:lnTo>
                  <a:lnTo>
                    <a:pt x="14" y="55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6" y="109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0" y="111"/>
                  </a:lnTo>
                  <a:lnTo>
                    <a:pt x="32" y="163"/>
                  </a:lnTo>
                  <a:lnTo>
                    <a:pt x="54" y="165"/>
                  </a:lnTo>
                  <a:lnTo>
                    <a:pt x="54" y="165"/>
                  </a:lnTo>
                  <a:lnTo>
                    <a:pt x="56" y="165"/>
                  </a:lnTo>
                  <a:lnTo>
                    <a:pt x="62" y="177"/>
                  </a:lnTo>
                  <a:lnTo>
                    <a:pt x="62" y="179"/>
                  </a:lnTo>
                  <a:lnTo>
                    <a:pt x="62" y="193"/>
                  </a:lnTo>
                  <a:lnTo>
                    <a:pt x="108" y="219"/>
                  </a:lnTo>
                  <a:lnTo>
                    <a:pt x="151" y="227"/>
                  </a:lnTo>
                  <a:lnTo>
                    <a:pt x="183" y="197"/>
                  </a:lnTo>
                  <a:lnTo>
                    <a:pt x="185" y="187"/>
                  </a:lnTo>
                  <a:lnTo>
                    <a:pt x="177" y="173"/>
                  </a:lnTo>
                  <a:lnTo>
                    <a:pt x="177" y="171"/>
                  </a:lnTo>
                  <a:lnTo>
                    <a:pt x="179" y="169"/>
                  </a:lnTo>
                  <a:lnTo>
                    <a:pt x="187" y="159"/>
                  </a:lnTo>
                  <a:lnTo>
                    <a:pt x="187" y="117"/>
                  </a:lnTo>
                  <a:lnTo>
                    <a:pt x="171" y="117"/>
                  </a:lnTo>
                  <a:lnTo>
                    <a:pt x="171" y="117"/>
                  </a:lnTo>
                  <a:lnTo>
                    <a:pt x="171" y="115"/>
                  </a:lnTo>
                  <a:lnTo>
                    <a:pt x="159" y="91"/>
                  </a:lnTo>
                  <a:lnTo>
                    <a:pt x="135" y="8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3" y="93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6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0" name="Freeform 269"/>
            <p:cNvSpPr/>
            <p:nvPr/>
          </p:nvSpPr>
          <p:spPr>
            <a:xfrm rot="21164400">
              <a:off x="5567760" y="3488760"/>
              <a:ext cx="226080" cy="274320"/>
            </a:xfrm>
            <a:custGeom>
              <a:avLst/>
              <a:gdLst>
                <a:gd name="textAreaLeft" fmla="*/ 0 w 226080"/>
                <a:gd name="textAreaRight" fmla="*/ 226440 w 226080"/>
                <a:gd name="textAreaTop" fmla="*/ 0 h 274320"/>
                <a:gd name="textAreaBottom" fmla="*/ 274680 h 274320"/>
              </a:gdLst>
              <a:ahLst/>
              <a:cxnLst/>
              <a:rect l="textAreaLeft" t="textAreaTop" r="textAreaRight" b="textAreaBottom"/>
              <a:pathLst>
                <a:path w="187" h="227">
                  <a:moveTo>
                    <a:pt x="66" y="4"/>
                  </a:move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40" y="0"/>
                  </a:lnTo>
                  <a:lnTo>
                    <a:pt x="18" y="28"/>
                  </a:lnTo>
                  <a:lnTo>
                    <a:pt x="14" y="55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6" y="109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0" y="111"/>
                  </a:lnTo>
                  <a:lnTo>
                    <a:pt x="32" y="163"/>
                  </a:lnTo>
                  <a:lnTo>
                    <a:pt x="54" y="165"/>
                  </a:lnTo>
                  <a:lnTo>
                    <a:pt x="54" y="165"/>
                  </a:lnTo>
                  <a:lnTo>
                    <a:pt x="56" y="165"/>
                  </a:lnTo>
                  <a:lnTo>
                    <a:pt x="62" y="177"/>
                  </a:lnTo>
                  <a:lnTo>
                    <a:pt x="62" y="179"/>
                  </a:lnTo>
                  <a:lnTo>
                    <a:pt x="62" y="193"/>
                  </a:lnTo>
                  <a:lnTo>
                    <a:pt x="108" y="219"/>
                  </a:lnTo>
                  <a:lnTo>
                    <a:pt x="151" y="227"/>
                  </a:lnTo>
                  <a:lnTo>
                    <a:pt x="183" y="197"/>
                  </a:lnTo>
                  <a:lnTo>
                    <a:pt x="185" y="187"/>
                  </a:lnTo>
                  <a:lnTo>
                    <a:pt x="177" y="173"/>
                  </a:lnTo>
                  <a:lnTo>
                    <a:pt x="177" y="171"/>
                  </a:lnTo>
                  <a:lnTo>
                    <a:pt x="179" y="169"/>
                  </a:lnTo>
                  <a:lnTo>
                    <a:pt x="187" y="159"/>
                  </a:lnTo>
                  <a:lnTo>
                    <a:pt x="187" y="117"/>
                  </a:lnTo>
                  <a:lnTo>
                    <a:pt x="171" y="117"/>
                  </a:lnTo>
                  <a:lnTo>
                    <a:pt x="171" y="117"/>
                  </a:lnTo>
                  <a:lnTo>
                    <a:pt x="171" y="115"/>
                  </a:lnTo>
                  <a:lnTo>
                    <a:pt x="159" y="91"/>
                  </a:lnTo>
                  <a:lnTo>
                    <a:pt x="135" y="8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3" y="93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6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66" y="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1" name="Freeform 270"/>
            <p:cNvSpPr/>
            <p:nvPr/>
          </p:nvSpPr>
          <p:spPr>
            <a:xfrm rot="21164400">
              <a:off x="5640840" y="3422880"/>
              <a:ext cx="223560" cy="21132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1320"/>
                <a:gd name="textAreaBottom" fmla="*/ 211680 h 211320"/>
              </a:gdLst>
              <a:ahLst/>
              <a:cxnLst/>
              <a:rect l="textAreaLeft" t="textAreaTop" r="textAreaRight" b="textAreaBottom"/>
              <a:pathLst>
                <a:path w="185" h="175">
                  <a:moveTo>
                    <a:pt x="59" y="0"/>
                  </a:moveTo>
                  <a:lnTo>
                    <a:pt x="38" y="14"/>
                  </a:lnTo>
                  <a:lnTo>
                    <a:pt x="0" y="50"/>
                  </a:lnTo>
                  <a:lnTo>
                    <a:pt x="10" y="82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113"/>
                  </a:lnTo>
                  <a:lnTo>
                    <a:pt x="55" y="135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91" y="133"/>
                  </a:lnTo>
                  <a:lnTo>
                    <a:pt x="91" y="133"/>
                  </a:lnTo>
                  <a:lnTo>
                    <a:pt x="93" y="135"/>
                  </a:lnTo>
                  <a:lnTo>
                    <a:pt x="103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9" y="159"/>
                  </a:lnTo>
                  <a:lnTo>
                    <a:pt x="161" y="175"/>
                  </a:lnTo>
                  <a:lnTo>
                    <a:pt x="167" y="167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7" y="135"/>
                  </a:lnTo>
                  <a:lnTo>
                    <a:pt x="185" y="121"/>
                  </a:lnTo>
                  <a:lnTo>
                    <a:pt x="185" y="111"/>
                  </a:lnTo>
                  <a:lnTo>
                    <a:pt x="175" y="105"/>
                  </a:lnTo>
                  <a:lnTo>
                    <a:pt x="173" y="105"/>
                  </a:lnTo>
                  <a:lnTo>
                    <a:pt x="173" y="103"/>
                  </a:lnTo>
                  <a:lnTo>
                    <a:pt x="171" y="91"/>
                  </a:lnTo>
                  <a:lnTo>
                    <a:pt x="165" y="8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59" y="93"/>
                  </a:lnTo>
                  <a:lnTo>
                    <a:pt x="131" y="95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2"/>
                  </a:lnTo>
                  <a:lnTo>
                    <a:pt x="91" y="3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2" name="Freeform 271"/>
            <p:cNvSpPr/>
            <p:nvPr/>
          </p:nvSpPr>
          <p:spPr>
            <a:xfrm rot="21164400">
              <a:off x="5640840" y="3422880"/>
              <a:ext cx="223560" cy="21132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1320"/>
                <a:gd name="textAreaBottom" fmla="*/ 211680 h 211320"/>
              </a:gdLst>
              <a:ahLst/>
              <a:cxnLst/>
              <a:rect l="textAreaLeft" t="textAreaTop" r="textAreaRight" b="textAreaBottom"/>
              <a:pathLst>
                <a:path w="185" h="175">
                  <a:moveTo>
                    <a:pt x="59" y="0"/>
                  </a:moveTo>
                  <a:lnTo>
                    <a:pt x="38" y="14"/>
                  </a:lnTo>
                  <a:lnTo>
                    <a:pt x="0" y="50"/>
                  </a:lnTo>
                  <a:lnTo>
                    <a:pt x="10" y="82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113"/>
                  </a:lnTo>
                  <a:lnTo>
                    <a:pt x="55" y="135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91" y="133"/>
                  </a:lnTo>
                  <a:lnTo>
                    <a:pt x="91" y="133"/>
                  </a:lnTo>
                  <a:lnTo>
                    <a:pt x="93" y="135"/>
                  </a:lnTo>
                  <a:lnTo>
                    <a:pt x="103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9" y="159"/>
                  </a:lnTo>
                  <a:lnTo>
                    <a:pt x="161" y="175"/>
                  </a:lnTo>
                  <a:lnTo>
                    <a:pt x="167" y="167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7" y="135"/>
                  </a:lnTo>
                  <a:lnTo>
                    <a:pt x="185" y="121"/>
                  </a:lnTo>
                  <a:lnTo>
                    <a:pt x="185" y="111"/>
                  </a:lnTo>
                  <a:lnTo>
                    <a:pt x="175" y="105"/>
                  </a:lnTo>
                  <a:lnTo>
                    <a:pt x="173" y="105"/>
                  </a:lnTo>
                  <a:lnTo>
                    <a:pt x="173" y="103"/>
                  </a:lnTo>
                  <a:lnTo>
                    <a:pt x="171" y="91"/>
                  </a:lnTo>
                  <a:lnTo>
                    <a:pt x="165" y="87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59" y="93"/>
                  </a:lnTo>
                  <a:lnTo>
                    <a:pt x="131" y="95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2"/>
                  </a:lnTo>
                  <a:lnTo>
                    <a:pt x="91" y="32"/>
                  </a:lnTo>
                  <a:lnTo>
                    <a:pt x="59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3" name="Freeform 272"/>
            <p:cNvSpPr/>
            <p:nvPr/>
          </p:nvSpPr>
          <p:spPr>
            <a:xfrm rot="21164400">
              <a:off x="5862600" y="3465000"/>
              <a:ext cx="150840" cy="15084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50840"/>
                <a:gd name="textAreaBottom" fmla="*/ 151200 h 150840"/>
              </a:gdLst>
              <a:ahLst/>
              <a:cxnLst/>
              <a:rect l="textAreaLeft" t="textAreaTop" r="textAreaRight" b="textAreaBottom"/>
              <a:pathLst>
                <a:path w="125" h="125">
                  <a:moveTo>
                    <a:pt x="8" y="57"/>
                  </a:moveTo>
                  <a:lnTo>
                    <a:pt x="8" y="69"/>
                  </a:lnTo>
                  <a:lnTo>
                    <a:pt x="8" y="69"/>
                  </a:lnTo>
                  <a:lnTo>
                    <a:pt x="0" y="83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32" y="125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78" y="11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2" y="93"/>
                  </a:lnTo>
                  <a:lnTo>
                    <a:pt x="95" y="87"/>
                  </a:lnTo>
                  <a:lnTo>
                    <a:pt x="95" y="85"/>
                  </a:lnTo>
                  <a:lnTo>
                    <a:pt x="95" y="85"/>
                  </a:lnTo>
                  <a:lnTo>
                    <a:pt x="123" y="79"/>
                  </a:lnTo>
                  <a:lnTo>
                    <a:pt x="125" y="57"/>
                  </a:lnTo>
                  <a:lnTo>
                    <a:pt x="117" y="16"/>
                  </a:lnTo>
                  <a:lnTo>
                    <a:pt x="66" y="0"/>
                  </a:lnTo>
                  <a:lnTo>
                    <a:pt x="36" y="8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4" name="Freeform 273"/>
            <p:cNvSpPr/>
            <p:nvPr/>
          </p:nvSpPr>
          <p:spPr>
            <a:xfrm rot="21164400">
              <a:off x="5862600" y="3465000"/>
              <a:ext cx="150840" cy="15084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50840"/>
                <a:gd name="textAreaBottom" fmla="*/ 151200 h 150840"/>
              </a:gdLst>
              <a:ahLst/>
              <a:cxnLst/>
              <a:rect l="textAreaLeft" t="textAreaTop" r="textAreaRight" b="textAreaBottom"/>
              <a:pathLst>
                <a:path w="125" h="125">
                  <a:moveTo>
                    <a:pt x="8" y="57"/>
                  </a:moveTo>
                  <a:lnTo>
                    <a:pt x="8" y="69"/>
                  </a:lnTo>
                  <a:lnTo>
                    <a:pt x="8" y="69"/>
                  </a:lnTo>
                  <a:lnTo>
                    <a:pt x="0" y="83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32" y="125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78" y="11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2" y="93"/>
                  </a:lnTo>
                  <a:lnTo>
                    <a:pt x="95" y="87"/>
                  </a:lnTo>
                  <a:lnTo>
                    <a:pt x="95" y="85"/>
                  </a:lnTo>
                  <a:lnTo>
                    <a:pt x="95" y="85"/>
                  </a:lnTo>
                  <a:lnTo>
                    <a:pt x="123" y="79"/>
                  </a:lnTo>
                  <a:lnTo>
                    <a:pt x="125" y="57"/>
                  </a:lnTo>
                  <a:lnTo>
                    <a:pt x="117" y="16"/>
                  </a:lnTo>
                  <a:lnTo>
                    <a:pt x="66" y="0"/>
                  </a:lnTo>
                  <a:lnTo>
                    <a:pt x="36" y="8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8" y="57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5" name="Freeform 274"/>
            <p:cNvSpPr/>
            <p:nvPr/>
          </p:nvSpPr>
          <p:spPr>
            <a:xfrm rot="21164400">
              <a:off x="5683320" y="3275280"/>
              <a:ext cx="431640" cy="257400"/>
            </a:xfrm>
            <a:custGeom>
              <a:avLst/>
              <a:gdLst>
                <a:gd name="textAreaLeft" fmla="*/ 0 w 431640"/>
                <a:gd name="textAreaRight" fmla="*/ 432000 w 431640"/>
                <a:gd name="textAreaTop" fmla="*/ 0 h 257400"/>
                <a:gd name="textAreaBottom" fmla="*/ 257760 h 257400"/>
              </a:gdLst>
              <a:ahLst/>
              <a:cxnLst/>
              <a:rect l="textAreaLeft" t="textAreaTop" r="textAreaRight" b="textAreaBottom"/>
              <a:pathLst>
                <a:path w="357" h="213">
                  <a:moveTo>
                    <a:pt x="0" y="66"/>
                  </a:moveTo>
                  <a:lnTo>
                    <a:pt x="8" y="88"/>
                  </a:lnTo>
                  <a:lnTo>
                    <a:pt x="14" y="102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2" y="178"/>
                  </a:lnTo>
                  <a:lnTo>
                    <a:pt x="66" y="205"/>
                  </a:lnTo>
                  <a:lnTo>
                    <a:pt x="78" y="207"/>
                  </a:lnTo>
                  <a:lnTo>
                    <a:pt x="82" y="199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112" y="197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28" y="193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30" y="207"/>
                  </a:lnTo>
                  <a:lnTo>
                    <a:pt x="140" y="213"/>
                  </a:lnTo>
                  <a:lnTo>
                    <a:pt x="164" y="197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68" y="164"/>
                  </a:lnTo>
                  <a:lnTo>
                    <a:pt x="198" y="156"/>
                  </a:lnTo>
                  <a:lnTo>
                    <a:pt x="200" y="110"/>
                  </a:lnTo>
                  <a:lnTo>
                    <a:pt x="202" y="110"/>
                  </a:lnTo>
                  <a:lnTo>
                    <a:pt x="229" y="108"/>
                  </a:lnTo>
                  <a:lnTo>
                    <a:pt x="243" y="96"/>
                  </a:lnTo>
                  <a:lnTo>
                    <a:pt x="245" y="96"/>
                  </a:lnTo>
                  <a:lnTo>
                    <a:pt x="245" y="96"/>
                  </a:lnTo>
                  <a:lnTo>
                    <a:pt x="275" y="114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301" y="82"/>
                  </a:lnTo>
                  <a:lnTo>
                    <a:pt x="329" y="102"/>
                  </a:lnTo>
                  <a:lnTo>
                    <a:pt x="349" y="92"/>
                  </a:lnTo>
                  <a:lnTo>
                    <a:pt x="357" y="82"/>
                  </a:lnTo>
                  <a:lnTo>
                    <a:pt x="341" y="62"/>
                  </a:lnTo>
                  <a:lnTo>
                    <a:pt x="307" y="28"/>
                  </a:lnTo>
                  <a:lnTo>
                    <a:pt x="287" y="18"/>
                  </a:lnTo>
                  <a:lnTo>
                    <a:pt x="287" y="18"/>
                  </a:lnTo>
                  <a:lnTo>
                    <a:pt x="287" y="18"/>
                  </a:lnTo>
                  <a:lnTo>
                    <a:pt x="281" y="0"/>
                  </a:lnTo>
                  <a:lnTo>
                    <a:pt x="259" y="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180" y="6"/>
                  </a:lnTo>
                  <a:lnTo>
                    <a:pt x="164" y="1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52" y="6"/>
                  </a:lnTo>
                  <a:lnTo>
                    <a:pt x="130" y="8"/>
                  </a:lnTo>
                  <a:lnTo>
                    <a:pt x="122" y="20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06" y="2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28" y="5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6" name="Freeform 275"/>
            <p:cNvSpPr/>
            <p:nvPr/>
          </p:nvSpPr>
          <p:spPr>
            <a:xfrm rot="21164400">
              <a:off x="5682600" y="3268080"/>
              <a:ext cx="431640" cy="257400"/>
            </a:xfrm>
            <a:custGeom>
              <a:avLst/>
              <a:gdLst>
                <a:gd name="textAreaLeft" fmla="*/ 0 w 431640"/>
                <a:gd name="textAreaRight" fmla="*/ 432000 w 431640"/>
                <a:gd name="textAreaTop" fmla="*/ 0 h 257400"/>
                <a:gd name="textAreaBottom" fmla="*/ 257760 h 257400"/>
              </a:gdLst>
              <a:ahLst/>
              <a:cxnLst/>
              <a:rect l="textAreaLeft" t="textAreaTop" r="textAreaRight" b="textAreaBottom"/>
              <a:pathLst>
                <a:path w="357" h="213">
                  <a:moveTo>
                    <a:pt x="0" y="66"/>
                  </a:moveTo>
                  <a:lnTo>
                    <a:pt x="8" y="88"/>
                  </a:lnTo>
                  <a:lnTo>
                    <a:pt x="14" y="102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52" y="178"/>
                  </a:lnTo>
                  <a:lnTo>
                    <a:pt x="66" y="205"/>
                  </a:lnTo>
                  <a:lnTo>
                    <a:pt x="78" y="207"/>
                  </a:lnTo>
                  <a:lnTo>
                    <a:pt x="82" y="199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112" y="197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28" y="193"/>
                  </a:lnTo>
                  <a:lnTo>
                    <a:pt x="128" y="195"/>
                  </a:lnTo>
                  <a:lnTo>
                    <a:pt x="128" y="195"/>
                  </a:lnTo>
                  <a:lnTo>
                    <a:pt x="130" y="207"/>
                  </a:lnTo>
                  <a:lnTo>
                    <a:pt x="140" y="213"/>
                  </a:lnTo>
                  <a:lnTo>
                    <a:pt x="164" y="197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68" y="164"/>
                  </a:lnTo>
                  <a:lnTo>
                    <a:pt x="198" y="156"/>
                  </a:lnTo>
                  <a:lnTo>
                    <a:pt x="200" y="110"/>
                  </a:lnTo>
                  <a:lnTo>
                    <a:pt x="202" y="110"/>
                  </a:lnTo>
                  <a:lnTo>
                    <a:pt x="229" y="108"/>
                  </a:lnTo>
                  <a:lnTo>
                    <a:pt x="243" y="96"/>
                  </a:lnTo>
                  <a:lnTo>
                    <a:pt x="245" y="96"/>
                  </a:lnTo>
                  <a:lnTo>
                    <a:pt x="245" y="96"/>
                  </a:lnTo>
                  <a:lnTo>
                    <a:pt x="275" y="114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301" y="82"/>
                  </a:lnTo>
                  <a:lnTo>
                    <a:pt x="329" y="102"/>
                  </a:lnTo>
                  <a:lnTo>
                    <a:pt x="349" y="92"/>
                  </a:lnTo>
                  <a:lnTo>
                    <a:pt x="357" y="82"/>
                  </a:lnTo>
                  <a:lnTo>
                    <a:pt x="341" y="62"/>
                  </a:lnTo>
                  <a:lnTo>
                    <a:pt x="307" y="28"/>
                  </a:lnTo>
                  <a:lnTo>
                    <a:pt x="287" y="18"/>
                  </a:lnTo>
                  <a:lnTo>
                    <a:pt x="287" y="18"/>
                  </a:lnTo>
                  <a:lnTo>
                    <a:pt x="287" y="18"/>
                  </a:lnTo>
                  <a:lnTo>
                    <a:pt x="281" y="0"/>
                  </a:lnTo>
                  <a:lnTo>
                    <a:pt x="259" y="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180" y="6"/>
                  </a:lnTo>
                  <a:lnTo>
                    <a:pt x="164" y="1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52" y="6"/>
                  </a:lnTo>
                  <a:lnTo>
                    <a:pt x="130" y="8"/>
                  </a:lnTo>
                  <a:lnTo>
                    <a:pt x="122" y="20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06" y="2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28" y="50"/>
                  </a:lnTo>
                  <a:lnTo>
                    <a:pt x="0" y="6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7" name="Freeform 276"/>
            <p:cNvSpPr/>
            <p:nvPr/>
          </p:nvSpPr>
          <p:spPr>
            <a:xfrm rot="21164400">
              <a:off x="5937480" y="3378600"/>
              <a:ext cx="211320" cy="184680"/>
            </a:xfrm>
            <a:custGeom>
              <a:avLst/>
              <a:gdLst>
                <a:gd name="textAreaLeft" fmla="*/ 0 w 211320"/>
                <a:gd name="textAreaRight" fmla="*/ 211680 w 211320"/>
                <a:gd name="textAreaTop" fmla="*/ 0 h 184680"/>
                <a:gd name="textAreaBottom" fmla="*/ 185040 h 184680"/>
              </a:gdLst>
              <a:ahLst/>
              <a:cxnLst/>
              <a:rect l="textAreaLeft" t="textAreaTop" r="textAreaRight" b="textAreaBottom"/>
              <a:pathLst>
                <a:path w="175" h="153">
                  <a:moveTo>
                    <a:pt x="71" y="18"/>
                  </a:moveTo>
                  <a:lnTo>
                    <a:pt x="43" y="0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" y="12"/>
                  </a:lnTo>
                  <a:lnTo>
                    <a:pt x="0" y="56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7"/>
                  </a:lnTo>
                  <a:lnTo>
                    <a:pt x="59" y="137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117" y="125"/>
                  </a:lnTo>
                  <a:lnTo>
                    <a:pt x="117" y="125"/>
                  </a:lnTo>
                  <a:lnTo>
                    <a:pt x="119" y="125"/>
                  </a:lnTo>
                  <a:lnTo>
                    <a:pt x="149" y="135"/>
                  </a:lnTo>
                  <a:lnTo>
                    <a:pt x="149" y="135"/>
                  </a:lnTo>
                  <a:lnTo>
                    <a:pt x="151" y="137"/>
                  </a:lnTo>
                  <a:lnTo>
                    <a:pt x="159" y="153"/>
                  </a:lnTo>
                  <a:lnTo>
                    <a:pt x="175" y="137"/>
                  </a:lnTo>
                  <a:lnTo>
                    <a:pt x="175" y="103"/>
                  </a:lnTo>
                  <a:lnTo>
                    <a:pt x="167" y="88"/>
                  </a:lnTo>
                  <a:lnTo>
                    <a:pt x="147" y="6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77" y="44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8" name="Freeform 277"/>
            <p:cNvSpPr/>
            <p:nvPr/>
          </p:nvSpPr>
          <p:spPr>
            <a:xfrm rot="21164400">
              <a:off x="5937480" y="3378600"/>
              <a:ext cx="211320" cy="184680"/>
            </a:xfrm>
            <a:custGeom>
              <a:avLst/>
              <a:gdLst>
                <a:gd name="textAreaLeft" fmla="*/ 0 w 211320"/>
                <a:gd name="textAreaRight" fmla="*/ 211680 w 211320"/>
                <a:gd name="textAreaTop" fmla="*/ 0 h 184680"/>
                <a:gd name="textAreaBottom" fmla="*/ 185040 h 184680"/>
              </a:gdLst>
              <a:ahLst/>
              <a:cxnLst/>
              <a:rect l="textAreaLeft" t="textAreaTop" r="textAreaRight" b="textAreaBottom"/>
              <a:pathLst>
                <a:path w="175" h="153">
                  <a:moveTo>
                    <a:pt x="71" y="18"/>
                  </a:moveTo>
                  <a:lnTo>
                    <a:pt x="43" y="0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" y="12"/>
                  </a:lnTo>
                  <a:lnTo>
                    <a:pt x="0" y="56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7"/>
                  </a:lnTo>
                  <a:lnTo>
                    <a:pt x="59" y="137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117" y="125"/>
                  </a:lnTo>
                  <a:lnTo>
                    <a:pt x="117" y="125"/>
                  </a:lnTo>
                  <a:lnTo>
                    <a:pt x="119" y="125"/>
                  </a:lnTo>
                  <a:lnTo>
                    <a:pt x="149" y="135"/>
                  </a:lnTo>
                  <a:lnTo>
                    <a:pt x="149" y="135"/>
                  </a:lnTo>
                  <a:lnTo>
                    <a:pt x="151" y="137"/>
                  </a:lnTo>
                  <a:lnTo>
                    <a:pt x="159" y="153"/>
                  </a:lnTo>
                  <a:lnTo>
                    <a:pt x="175" y="137"/>
                  </a:lnTo>
                  <a:lnTo>
                    <a:pt x="175" y="103"/>
                  </a:lnTo>
                  <a:lnTo>
                    <a:pt x="167" y="88"/>
                  </a:lnTo>
                  <a:lnTo>
                    <a:pt x="147" y="6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77" y="44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1" y="1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59" name="Freeform 278"/>
            <p:cNvSpPr/>
            <p:nvPr/>
          </p:nvSpPr>
          <p:spPr>
            <a:xfrm rot="21164400">
              <a:off x="5923080" y="3528360"/>
              <a:ext cx="370080" cy="348120"/>
            </a:xfrm>
            <a:custGeom>
              <a:avLst/>
              <a:gdLst>
                <a:gd name="textAreaLeft" fmla="*/ 0 w 370080"/>
                <a:gd name="textAreaRight" fmla="*/ 370440 w 370080"/>
                <a:gd name="textAreaTop" fmla="*/ 0 h 348120"/>
                <a:gd name="textAreaBottom" fmla="*/ 348480 h 348120"/>
              </a:gdLst>
              <a:ahLst/>
              <a:cxnLst/>
              <a:rect l="textAreaLeft" t="textAreaTop" r="textAreaRight" b="textAreaBottom"/>
              <a:pathLst>
                <a:path w="306" h="288">
                  <a:moveTo>
                    <a:pt x="211" y="14"/>
                  </a:moveTo>
                  <a:lnTo>
                    <a:pt x="197" y="28"/>
                  </a:lnTo>
                  <a:lnTo>
                    <a:pt x="195" y="30"/>
                  </a:lnTo>
                  <a:lnTo>
                    <a:pt x="193" y="28"/>
                  </a:lnTo>
                  <a:lnTo>
                    <a:pt x="183" y="10"/>
                  </a:lnTo>
                  <a:lnTo>
                    <a:pt x="153" y="0"/>
                  </a:lnTo>
                  <a:lnTo>
                    <a:pt x="111" y="6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3" y="14"/>
                  </a:lnTo>
                  <a:lnTo>
                    <a:pt x="65" y="20"/>
                  </a:lnTo>
                  <a:lnTo>
                    <a:pt x="52" y="2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48" y="50"/>
                  </a:lnTo>
                  <a:lnTo>
                    <a:pt x="20" y="54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48" y="98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79" y="130"/>
                  </a:lnTo>
                  <a:lnTo>
                    <a:pt x="93" y="150"/>
                  </a:lnTo>
                  <a:lnTo>
                    <a:pt x="95" y="150"/>
                  </a:lnTo>
                  <a:lnTo>
                    <a:pt x="95" y="152"/>
                  </a:lnTo>
                  <a:lnTo>
                    <a:pt x="113" y="178"/>
                  </a:lnTo>
                  <a:lnTo>
                    <a:pt x="121" y="176"/>
                  </a:lnTo>
                  <a:lnTo>
                    <a:pt x="133" y="170"/>
                  </a:lnTo>
                  <a:lnTo>
                    <a:pt x="133" y="168"/>
                  </a:lnTo>
                  <a:lnTo>
                    <a:pt x="135" y="170"/>
                  </a:lnTo>
                  <a:lnTo>
                    <a:pt x="145" y="178"/>
                  </a:lnTo>
                  <a:lnTo>
                    <a:pt x="145" y="178"/>
                  </a:lnTo>
                  <a:lnTo>
                    <a:pt x="145" y="180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4"/>
                  </a:lnTo>
                  <a:lnTo>
                    <a:pt x="167" y="21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5" y="240"/>
                  </a:lnTo>
                  <a:lnTo>
                    <a:pt x="179" y="264"/>
                  </a:lnTo>
                  <a:lnTo>
                    <a:pt x="191" y="288"/>
                  </a:lnTo>
                  <a:lnTo>
                    <a:pt x="195" y="288"/>
                  </a:lnTo>
                  <a:lnTo>
                    <a:pt x="203" y="272"/>
                  </a:lnTo>
                  <a:lnTo>
                    <a:pt x="211" y="254"/>
                  </a:lnTo>
                  <a:lnTo>
                    <a:pt x="211" y="252"/>
                  </a:lnTo>
                  <a:lnTo>
                    <a:pt x="213" y="252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29" y="252"/>
                  </a:lnTo>
                  <a:lnTo>
                    <a:pt x="247" y="264"/>
                  </a:lnTo>
                  <a:lnTo>
                    <a:pt x="251" y="258"/>
                  </a:lnTo>
                  <a:lnTo>
                    <a:pt x="249" y="238"/>
                  </a:lnTo>
                  <a:lnTo>
                    <a:pt x="235" y="224"/>
                  </a:lnTo>
                  <a:lnTo>
                    <a:pt x="235" y="222"/>
                  </a:lnTo>
                  <a:lnTo>
                    <a:pt x="235" y="222"/>
                  </a:lnTo>
                  <a:lnTo>
                    <a:pt x="237" y="200"/>
                  </a:lnTo>
                  <a:lnTo>
                    <a:pt x="237" y="198"/>
                  </a:lnTo>
                  <a:lnTo>
                    <a:pt x="239" y="200"/>
                  </a:lnTo>
                  <a:lnTo>
                    <a:pt x="275" y="204"/>
                  </a:lnTo>
                  <a:lnTo>
                    <a:pt x="304" y="194"/>
                  </a:lnTo>
                  <a:lnTo>
                    <a:pt x="306" y="170"/>
                  </a:lnTo>
                  <a:lnTo>
                    <a:pt x="296" y="168"/>
                  </a:lnTo>
                  <a:lnTo>
                    <a:pt x="296" y="168"/>
                  </a:lnTo>
                  <a:lnTo>
                    <a:pt x="296" y="168"/>
                  </a:lnTo>
                  <a:lnTo>
                    <a:pt x="288" y="160"/>
                  </a:lnTo>
                  <a:lnTo>
                    <a:pt x="288" y="158"/>
                  </a:lnTo>
                  <a:lnTo>
                    <a:pt x="290" y="158"/>
                  </a:lnTo>
                  <a:lnTo>
                    <a:pt x="304" y="146"/>
                  </a:lnTo>
                  <a:lnTo>
                    <a:pt x="306" y="142"/>
                  </a:lnTo>
                  <a:lnTo>
                    <a:pt x="292" y="140"/>
                  </a:lnTo>
                  <a:lnTo>
                    <a:pt x="290" y="140"/>
                  </a:lnTo>
                  <a:lnTo>
                    <a:pt x="290" y="138"/>
                  </a:lnTo>
                  <a:lnTo>
                    <a:pt x="288" y="130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96" y="114"/>
                  </a:lnTo>
                  <a:lnTo>
                    <a:pt x="292" y="110"/>
                  </a:lnTo>
                  <a:lnTo>
                    <a:pt x="267" y="124"/>
                  </a:lnTo>
                  <a:lnTo>
                    <a:pt x="265" y="124"/>
                  </a:lnTo>
                  <a:lnTo>
                    <a:pt x="265" y="124"/>
                  </a:lnTo>
                  <a:lnTo>
                    <a:pt x="235" y="118"/>
                  </a:lnTo>
                  <a:lnTo>
                    <a:pt x="233" y="118"/>
                  </a:lnTo>
                  <a:lnTo>
                    <a:pt x="233" y="118"/>
                  </a:lnTo>
                  <a:lnTo>
                    <a:pt x="221" y="98"/>
                  </a:lnTo>
                  <a:lnTo>
                    <a:pt x="221" y="96"/>
                  </a:lnTo>
                  <a:lnTo>
                    <a:pt x="221" y="96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1" y="1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0" name="Freeform 279"/>
            <p:cNvSpPr/>
            <p:nvPr/>
          </p:nvSpPr>
          <p:spPr>
            <a:xfrm rot="21164400">
              <a:off x="5923080" y="3528360"/>
              <a:ext cx="370080" cy="348120"/>
            </a:xfrm>
            <a:custGeom>
              <a:avLst/>
              <a:gdLst>
                <a:gd name="textAreaLeft" fmla="*/ 0 w 370080"/>
                <a:gd name="textAreaRight" fmla="*/ 370440 w 370080"/>
                <a:gd name="textAreaTop" fmla="*/ 0 h 348120"/>
                <a:gd name="textAreaBottom" fmla="*/ 348480 h 348120"/>
              </a:gdLst>
              <a:ahLst/>
              <a:cxnLst/>
              <a:rect l="textAreaLeft" t="textAreaTop" r="textAreaRight" b="textAreaBottom"/>
              <a:pathLst>
                <a:path w="306" h="288">
                  <a:moveTo>
                    <a:pt x="211" y="14"/>
                  </a:moveTo>
                  <a:lnTo>
                    <a:pt x="197" y="28"/>
                  </a:lnTo>
                  <a:lnTo>
                    <a:pt x="195" y="30"/>
                  </a:lnTo>
                  <a:lnTo>
                    <a:pt x="193" y="28"/>
                  </a:lnTo>
                  <a:lnTo>
                    <a:pt x="183" y="10"/>
                  </a:lnTo>
                  <a:lnTo>
                    <a:pt x="153" y="0"/>
                  </a:lnTo>
                  <a:lnTo>
                    <a:pt x="111" y="6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3" y="14"/>
                  </a:lnTo>
                  <a:lnTo>
                    <a:pt x="65" y="20"/>
                  </a:lnTo>
                  <a:lnTo>
                    <a:pt x="52" y="2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48" y="50"/>
                  </a:lnTo>
                  <a:lnTo>
                    <a:pt x="20" y="54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48" y="98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79" y="130"/>
                  </a:lnTo>
                  <a:lnTo>
                    <a:pt x="93" y="150"/>
                  </a:lnTo>
                  <a:lnTo>
                    <a:pt x="95" y="150"/>
                  </a:lnTo>
                  <a:lnTo>
                    <a:pt x="95" y="152"/>
                  </a:lnTo>
                  <a:lnTo>
                    <a:pt x="113" y="178"/>
                  </a:lnTo>
                  <a:lnTo>
                    <a:pt x="121" y="176"/>
                  </a:lnTo>
                  <a:lnTo>
                    <a:pt x="133" y="170"/>
                  </a:lnTo>
                  <a:lnTo>
                    <a:pt x="133" y="168"/>
                  </a:lnTo>
                  <a:lnTo>
                    <a:pt x="135" y="170"/>
                  </a:lnTo>
                  <a:lnTo>
                    <a:pt x="145" y="178"/>
                  </a:lnTo>
                  <a:lnTo>
                    <a:pt x="145" y="178"/>
                  </a:lnTo>
                  <a:lnTo>
                    <a:pt x="145" y="180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69" y="214"/>
                  </a:lnTo>
                  <a:lnTo>
                    <a:pt x="167" y="21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5" y="240"/>
                  </a:lnTo>
                  <a:lnTo>
                    <a:pt x="179" y="264"/>
                  </a:lnTo>
                  <a:lnTo>
                    <a:pt x="191" y="288"/>
                  </a:lnTo>
                  <a:lnTo>
                    <a:pt x="195" y="288"/>
                  </a:lnTo>
                  <a:lnTo>
                    <a:pt x="203" y="272"/>
                  </a:lnTo>
                  <a:lnTo>
                    <a:pt x="211" y="254"/>
                  </a:lnTo>
                  <a:lnTo>
                    <a:pt x="211" y="252"/>
                  </a:lnTo>
                  <a:lnTo>
                    <a:pt x="213" y="252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29" y="252"/>
                  </a:lnTo>
                  <a:lnTo>
                    <a:pt x="247" y="264"/>
                  </a:lnTo>
                  <a:lnTo>
                    <a:pt x="251" y="258"/>
                  </a:lnTo>
                  <a:lnTo>
                    <a:pt x="249" y="238"/>
                  </a:lnTo>
                  <a:lnTo>
                    <a:pt x="235" y="224"/>
                  </a:lnTo>
                  <a:lnTo>
                    <a:pt x="235" y="222"/>
                  </a:lnTo>
                  <a:lnTo>
                    <a:pt x="235" y="222"/>
                  </a:lnTo>
                  <a:lnTo>
                    <a:pt x="237" y="200"/>
                  </a:lnTo>
                  <a:lnTo>
                    <a:pt x="237" y="198"/>
                  </a:lnTo>
                  <a:lnTo>
                    <a:pt x="239" y="200"/>
                  </a:lnTo>
                  <a:lnTo>
                    <a:pt x="275" y="204"/>
                  </a:lnTo>
                  <a:lnTo>
                    <a:pt x="304" y="194"/>
                  </a:lnTo>
                  <a:lnTo>
                    <a:pt x="306" y="170"/>
                  </a:lnTo>
                  <a:lnTo>
                    <a:pt x="296" y="168"/>
                  </a:lnTo>
                  <a:lnTo>
                    <a:pt x="296" y="168"/>
                  </a:lnTo>
                  <a:lnTo>
                    <a:pt x="296" y="168"/>
                  </a:lnTo>
                  <a:lnTo>
                    <a:pt x="288" y="160"/>
                  </a:lnTo>
                  <a:lnTo>
                    <a:pt x="288" y="158"/>
                  </a:lnTo>
                  <a:lnTo>
                    <a:pt x="290" y="158"/>
                  </a:lnTo>
                  <a:lnTo>
                    <a:pt x="304" y="146"/>
                  </a:lnTo>
                  <a:lnTo>
                    <a:pt x="306" y="142"/>
                  </a:lnTo>
                  <a:lnTo>
                    <a:pt x="292" y="140"/>
                  </a:lnTo>
                  <a:lnTo>
                    <a:pt x="290" y="140"/>
                  </a:lnTo>
                  <a:lnTo>
                    <a:pt x="290" y="138"/>
                  </a:lnTo>
                  <a:lnTo>
                    <a:pt x="288" y="130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96" y="114"/>
                  </a:lnTo>
                  <a:lnTo>
                    <a:pt x="292" y="110"/>
                  </a:lnTo>
                  <a:lnTo>
                    <a:pt x="267" y="124"/>
                  </a:lnTo>
                  <a:lnTo>
                    <a:pt x="265" y="124"/>
                  </a:lnTo>
                  <a:lnTo>
                    <a:pt x="265" y="124"/>
                  </a:lnTo>
                  <a:lnTo>
                    <a:pt x="235" y="118"/>
                  </a:lnTo>
                  <a:lnTo>
                    <a:pt x="233" y="118"/>
                  </a:lnTo>
                  <a:lnTo>
                    <a:pt x="233" y="118"/>
                  </a:lnTo>
                  <a:lnTo>
                    <a:pt x="221" y="98"/>
                  </a:lnTo>
                  <a:lnTo>
                    <a:pt x="221" y="96"/>
                  </a:lnTo>
                  <a:lnTo>
                    <a:pt x="221" y="96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1" y="1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1" name="Freeform 280"/>
            <p:cNvSpPr/>
            <p:nvPr/>
          </p:nvSpPr>
          <p:spPr>
            <a:xfrm rot="21164400">
              <a:off x="6176160" y="3445560"/>
              <a:ext cx="252720" cy="257400"/>
            </a:xfrm>
            <a:custGeom>
              <a:avLst/>
              <a:gdLst>
                <a:gd name="textAreaLeft" fmla="*/ 0 w 252720"/>
                <a:gd name="textAreaRight" fmla="*/ 253080 w 252720"/>
                <a:gd name="textAreaTop" fmla="*/ 0 h 257400"/>
                <a:gd name="textAreaBottom" fmla="*/ 257760 h 257400"/>
              </a:gdLst>
              <a:ahLst/>
              <a:cxnLst/>
              <a:rect l="textAreaLeft" t="textAreaTop" r="textAreaRight" b="textAreaBottom"/>
              <a:pathLst>
                <a:path w="209" h="213">
                  <a:moveTo>
                    <a:pt x="0" y="131"/>
                  </a:moveTo>
                  <a:lnTo>
                    <a:pt x="4" y="143"/>
                  </a:lnTo>
                  <a:lnTo>
                    <a:pt x="16" y="163"/>
                  </a:lnTo>
                  <a:lnTo>
                    <a:pt x="44" y="167"/>
                  </a:lnTo>
                  <a:lnTo>
                    <a:pt x="69" y="153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9" y="159"/>
                  </a:lnTo>
                  <a:lnTo>
                    <a:pt x="81" y="161"/>
                  </a:lnTo>
                  <a:lnTo>
                    <a:pt x="79" y="161"/>
                  </a:lnTo>
                  <a:lnTo>
                    <a:pt x="71" y="177"/>
                  </a:lnTo>
                  <a:lnTo>
                    <a:pt x="73" y="183"/>
                  </a:lnTo>
                  <a:lnTo>
                    <a:pt x="87" y="185"/>
                  </a:lnTo>
                  <a:lnTo>
                    <a:pt x="89" y="185"/>
                  </a:lnTo>
                  <a:lnTo>
                    <a:pt x="89" y="187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73" y="207"/>
                  </a:lnTo>
                  <a:lnTo>
                    <a:pt x="77" y="213"/>
                  </a:lnTo>
                  <a:lnTo>
                    <a:pt x="89" y="213"/>
                  </a:lnTo>
                  <a:lnTo>
                    <a:pt x="107" y="213"/>
                  </a:lnTo>
                  <a:lnTo>
                    <a:pt x="125" y="197"/>
                  </a:lnTo>
                  <a:lnTo>
                    <a:pt x="125" y="155"/>
                  </a:lnTo>
                  <a:lnTo>
                    <a:pt x="125" y="153"/>
                  </a:lnTo>
                  <a:lnTo>
                    <a:pt x="127" y="153"/>
                  </a:lnTo>
                  <a:lnTo>
                    <a:pt x="143" y="155"/>
                  </a:lnTo>
                  <a:lnTo>
                    <a:pt x="161" y="135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89" y="89"/>
                  </a:lnTo>
                  <a:lnTo>
                    <a:pt x="209" y="39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87" y="17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1" y="19"/>
                  </a:lnTo>
                  <a:lnTo>
                    <a:pt x="151" y="2"/>
                  </a:lnTo>
                  <a:lnTo>
                    <a:pt x="119" y="0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1" y="47"/>
                  </a:lnTo>
                  <a:lnTo>
                    <a:pt x="73" y="37"/>
                  </a:lnTo>
                  <a:lnTo>
                    <a:pt x="60" y="37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4" y="89"/>
                  </a:lnTo>
                  <a:lnTo>
                    <a:pt x="14" y="9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2" name="Freeform 281"/>
            <p:cNvSpPr/>
            <p:nvPr/>
          </p:nvSpPr>
          <p:spPr>
            <a:xfrm rot="21164400">
              <a:off x="6176160" y="3445560"/>
              <a:ext cx="252720" cy="257400"/>
            </a:xfrm>
            <a:custGeom>
              <a:avLst/>
              <a:gdLst>
                <a:gd name="textAreaLeft" fmla="*/ 0 w 252720"/>
                <a:gd name="textAreaRight" fmla="*/ 253080 w 252720"/>
                <a:gd name="textAreaTop" fmla="*/ 0 h 257400"/>
                <a:gd name="textAreaBottom" fmla="*/ 257760 h 257400"/>
              </a:gdLst>
              <a:ahLst/>
              <a:cxnLst/>
              <a:rect l="textAreaLeft" t="textAreaTop" r="textAreaRight" b="textAreaBottom"/>
              <a:pathLst>
                <a:path w="209" h="213">
                  <a:moveTo>
                    <a:pt x="0" y="131"/>
                  </a:moveTo>
                  <a:lnTo>
                    <a:pt x="4" y="143"/>
                  </a:lnTo>
                  <a:lnTo>
                    <a:pt x="16" y="163"/>
                  </a:lnTo>
                  <a:lnTo>
                    <a:pt x="44" y="167"/>
                  </a:lnTo>
                  <a:lnTo>
                    <a:pt x="69" y="153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9" y="159"/>
                  </a:lnTo>
                  <a:lnTo>
                    <a:pt x="81" y="161"/>
                  </a:lnTo>
                  <a:lnTo>
                    <a:pt x="79" y="161"/>
                  </a:lnTo>
                  <a:lnTo>
                    <a:pt x="71" y="177"/>
                  </a:lnTo>
                  <a:lnTo>
                    <a:pt x="73" y="183"/>
                  </a:lnTo>
                  <a:lnTo>
                    <a:pt x="87" y="185"/>
                  </a:lnTo>
                  <a:lnTo>
                    <a:pt x="89" y="185"/>
                  </a:lnTo>
                  <a:lnTo>
                    <a:pt x="89" y="187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73" y="207"/>
                  </a:lnTo>
                  <a:lnTo>
                    <a:pt x="77" y="213"/>
                  </a:lnTo>
                  <a:lnTo>
                    <a:pt x="89" y="213"/>
                  </a:lnTo>
                  <a:lnTo>
                    <a:pt x="107" y="213"/>
                  </a:lnTo>
                  <a:lnTo>
                    <a:pt x="125" y="197"/>
                  </a:lnTo>
                  <a:lnTo>
                    <a:pt x="125" y="155"/>
                  </a:lnTo>
                  <a:lnTo>
                    <a:pt x="125" y="153"/>
                  </a:lnTo>
                  <a:lnTo>
                    <a:pt x="127" y="153"/>
                  </a:lnTo>
                  <a:lnTo>
                    <a:pt x="143" y="155"/>
                  </a:lnTo>
                  <a:lnTo>
                    <a:pt x="161" y="135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89" y="89"/>
                  </a:lnTo>
                  <a:lnTo>
                    <a:pt x="209" y="39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99" y="31"/>
                  </a:lnTo>
                  <a:lnTo>
                    <a:pt x="187" y="17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1" y="19"/>
                  </a:lnTo>
                  <a:lnTo>
                    <a:pt x="151" y="2"/>
                  </a:lnTo>
                  <a:lnTo>
                    <a:pt x="119" y="0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1" y="47"/>
                  </a:lnTo>
                  <a:lnTo>
                    <a:pt x="73" y="37"/>
                  </a:lnTo>
                  <a:lnTo>
                    <a:pt x="60" y="37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4" y="89"/>
                  </a:lnTo>
                  <a:lnTo>
                    <a:pt x="14" y="95"/>
                  </a:lnTo>
                  <a:lnTo>
                    <a:pt x="0" y="13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3" name="Freeform 282"/>
            <p:cNvSpPr/>
            <p:nvPr/>
          </p:nvSpPr>
          <p:spPr>
            <a:xfrm rot="21164400">
              <a:off x="6187320" y="3679200"/>
              <a:ext cx="398880" cy="531000"/>
            </a:xfrm>
            <a:custGeom>
              <a:avLst/>
              <a:gdLst>
                <a:gd name="textAreaLeft" fmla="*/ 0 w 398880"/>
                <a:gd name="textAreaRight" fmla="*/ 399240 w 398880"/>
                <a:gd name="textAreaTop" fmla="*/ 0 h 531000"/>
                <a:gd name="textAreaBottom" fmla="*/ 531360 h 531000"/>
              </a:gdLst>
              <a:ahLst/>
              <a:cxnLst/>
              <a:rect l="textAreaLeft" t="textAreaTop" r="textAreaRight" b="textAreaBottom"/>
              <a:pathLst>
                <a:path w="330" h="439">
                  <a:moveTo>
                    <a:pt x="157" y="0"/>
                  </a:moveTo>
                  <a:lnTo>
                    <a:pt x="139" y="18"/>
                  </a:lnTo>
                  <a:lnTo>
                    <a:pt x="137" y="18"/>
                  </a:lnTo>
                  <a:lnTo>
                    <a:pt x="119" y="18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50" y="52"/>
                  </a:lnTo>
                  <a:lnTo>
                    <a:pt x="48" y="70"/>
                  </a:lnTo>
                  <a:lnTo>
                    <a:pt x="60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4" y="106"/>
                  </a:lnTo>
                  <a:lnTo>
                    <a:pt x="66" y="108"/>
                  </a:lnTo>
                  <a:lnTo>
                    <a:pt x="64" y="108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8"/>
                  </a:lnTo>
                  <a:lnTo>
                    <a:pt x="36" y="104"/>
                  </a:lnTo>
                  <a:lnTo>
                    <a:pt x="22" y="104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0" y="140"/>
                  </a:lnTo>
                  <a:lnTo>
                    <a:pt x="0" y="193"/>
                  </a:lnTo>
                  <a:lnTo>
                    <a:pt x="12" y="209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53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0" y="285"/>
                  </a:lnTo>
                  <a:lnTo>
                    <a:pt x="20" y="287"/>
                  </a:lnTo>
                  <a:lnTo>
                    <a:pt x="20" y="287"/>
                  </a:lnTo>
                  <a:lnTo>
                    <a:pt x="10" y="291"/>
                  </a:lnTo>
                  <a:lnTo>
                    <a:pt x="12" y="317"/>
                  </a:lnTo>
                  <a:lnTo>
                    <a:pt x="22" y="311"/>
                  </a:lnTo>
                  <a:lnTo>
                    <a:pt x="22" y="311"/>
                  </a:lnTo>
                  <a:lnTo>
                    <a:pt x="22" y="311"/>
                  </a:lnTo>
                  <a:lnTo>
                    <a:pt x="46" y="309"/>
                  </a:lnTo>
                  <a:lnTo>
                    <a:pt x="48" y="309"/>
                  </a:lnTo>
                  <a:lnTo>
                    <a:pt x="46" y="341"/>
                  </a:lnTo>
                  <a:lnTo>
                    <a:pt x="46" y="343"/>
                  </a:lnTo>
                  <a:lnTo>
                    <a:pt x="46" y="343"/>
                  </a:lnTo>
                  <a:lnTo>
                    <a:pt x="30" y="347"/>
                  </a:lnTo>
                  <a:lnTo>
                    <a:pt x="30" y="357"/>
                  </a:lnTo>
                  <a:lnTo>
                    <a:pt x="40" y="367"/>
                  </a:lnTo>
                  <a:lnTo>
                    <a:pt x="42" y="369"/>
                  </a:lnTo>
                  <a:lnTo>
                    <a:pt x="40" y="371"/>
                  </a:lnTo>
                  <a:lnTo>
                    <a:pt x="24" y="389"/>
                  </a:lnTo>
                  <a:lnTo>
                    <a:pt x="32" y="403"/>
                  </a:lnTo>
                  <a:lnTo>
                    <a:pt x="74" y="413"/>
                  </a:lnTo>
                  <a:lnTo>
                    <a:pt x="74" y="413"/>
                  </a:lnTo>
                  <a:lnTo>
                    <a:pt x="74" y="413"/>
                  </a:lnTo>
                  <a:lnTo>
                    <a:pt x="97" y="437"/>
                  </a:lnTo>
                  <a:lnTo>
                    <a:pt x="119" y="439"/>
                  </a:lnTo>
                  <a:lnTo>
                    <a:pt x="129" y="415"/>
                  </a:lnTo>
                  <a:lnTo>
                    <a:pt x="129" y="415"/>
                  </a:lnTo>
                  <a:lnTo>
                    <a:pt x="131" y="415"/>
                  </a:lnTo>
                  <a:lnTo>
                    <a:pt x="149" y="409"/>
                  </a:lnTo>
                  <a:lnTo>
                    <a:pt x="153" y="391"/>
                  </a:lnTo>
                  <a:lnTo>
                    <a:pt x="155" y="373"/>
                  </a:lnTo>
                  <a:lnTo>
                    <a:pt x="155" y="373"/>
                  </a:lnTo>
                  <a:lnTo>
                    <a:pt x="157" y="373"/>
                  </a:lnTo>
                  <a:lnTo>
                    <a:pt x="181" y="367"/>
                  </a:lnTo>
                  <a:lnTo>
                    <a:pt x="185" y="347"/>
                  </a:lnTo>
                  <a:lnTo>
                    <a:pt x="185" y="345"/>
                  </a:lnTo>
                  <a:lnTo>
                    <a:pt x="185" y="345"/>
                  </a:lnTo>
                  <a:lnTo>
                    <a:pt x="205" y="311"/>
                  </a:lnTo>
                  <a:lnTo>
                    <a:pt x="205" y="309"/>
                  </a:lnTo>
                  <a:lnTo>
                    <a:pt x="207" y="309"/>
                  </a:lnTo>
                  <a:lnTo>
                    <a:pt x="241" y="289"/>
                  </a:lnTo>
                  <a:lnTo>
                    <a:pt x="241" y="289"/>
                  </a:lnTo>
                  <a:lnTo>
                    <a:pt x="243" y="289"/>
                  </a:lnTo>
                  <a:lnTo>
                    <a:pt x="259" y="299"/>
                  </a:lnTo>
                  <a:lnTo>
                    <a:pt x="269" y="299"/>
                  </a:lnTo>
                  <a:lnTo>
                    <a:pt x="275" y="277"/>
                  </a:lnTo>
                  <a:lnTo>
                    <a:pt x="275" y="275"/>
                  </a:lnTo>
                  <a:lnTo>
                    <a:pt x="275" y="275"/>
                  </a:lnTo>
                  <a:lnTo>
                    <a:pt x="293" y="269"/>
                  </a:lnTo>
                  <a:lnTo>
                    <a:pt x="303" y="263"/>
                  </a:lnTo>
                  <a:lnTo>
                    <a:pt x="289" y="249"/>
                  </a:lnTo>
                  <a:lnTo>
                    <a:pt x="281" y="251"/>
                  </a:lnTo>
                  <a:lnTo>
                    <a:pt x="269" y="259"/>
                  </a:lnTo>
                  <a:lnTo>
                    <a:pt x="269" y="259"/>
                  </a:lnTo>
                  <a:lnTo>
                    <a:pt x="267" y="259"/>
                  </a:lnTo>
                  <a:lnTo>
                    <a:pt x="211" y="241"/>
                  </a:lnTo>
                  <a:lnTo>
                    <a:pt x="211" y="241"/>
                  </a:lnTo>
                  <a:lnTo>
                    <a:pt x="211" y="241"/>
                  </a:lnTo>
                  <a:lnTo>
                    <a:pt x="199" y="229"/>
                  </a:lnTo>
                  <a:lnTo>
                    <a:pt x="199" y="229"/>
                  </a:lnTo>
                  <a:lnTo>
                    <a:pt x="197" y="229"/>
                  </a:lnTo>
                  <a:lnTo>
                    <a:pt x="183" y="197"/>
                  </a:lnTo>
                  <a:lnTo>
                    <a:pt x="183" y="195"/>
                  </a:lnTo>
                  <a:lnTo>
                    <a:pt x="183" y="195"/>
                  </a:lnTo>
                  <a:lnTo>
                    <a:pt x="189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217" y="159"/>
                  </a:lnTo>
                  <a:lnTo>
                    <a:pt x="217" y="159"/>
                  </a:lnTo>
                  <a:lnTo>
                    <a:pt x="219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5" y="161"/>
                  </a:lnTo>
                  <a:lnTo>
                    <a:pt x="245" y="175"/>
                  </a:lnTo>
                  <a:lnTo>
                    <a:pt x="247" y="175"/>
                  </a:lnTo>
                  <a:lnTo>
                    <a:pt x="247" y="177"/>
                  </a:lnTo>
                  <a:lnTo>
                    <a:pt x="247" y="201"/>
                  </a:lnTo>
                  <a:lnTo>
                    <a:pt x="257" y="211"/>
                  </a:lnTo>
                  <a:lnTo>
                    <a:pt x="271" y="205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95" y="211"/>
                  </a:lnTo>
                  <a:lnTo>
                    <a:pt x="295" y="211"/>
                  </a:lnTo>
                  <a:lnTo>
                    <a:pt x="295" y="211"/>
                  </a:lnTo>
                  <a:lnTo>
                    <a:pt x="315" y="231"/>
                  </a:lnTo>
                  <a:lnTo>
                    <a:pt x="322" y="225"/>
                  </a:lnTo>
                  <a:lnTo>
                    <a:pt x="328" y="213"/>
                  </a:lnTo>
                  <a:lnTo>
                    <a:pt x="317" y="197"/>
                  </a:lnTo>
                  <a:lnTo>
                    <a:pt x="317" y="197"/>
                  </a:lnTo>
                  <a:lnTo>
                    <a:pt x="317" y="195"/>
                  </a:lnTo>
                  <a:lnTo>
                    <a:pt x="315" y="183"/>
                  </a:lnTo>
                  <a:lnTo>
                    <a:pt x="315" y="183"/>
                  </a:lnTo>
                  <a:lnTo>
                    <a:pt x="315" y="181"/>
                  </a:lnTo>
                  <a:lnTo>
                    <a:pt x="328" y="159"/>
                  </a:lnTo>
                  <a:lnTo>
                    <a:pt x="330" y="140"/>
                  </a:lnTo>
                  <a:lnTo>
                    <a:pt x="320" y="138"/>
                  </a:lnTo>
                  <a:lnTo>
                    <a:pt x="320" y="138"/>
                  </a:lnTo>
                  <a:lnTo>
                    <a:pt x="320" y="138"/>
                  </a:lnTo>
                  <a:lnTo>
                    <a:pt x="285" y="122"/>
                  </a:lnTo>
                  <a:lnTo>
                    <a:pt x="285" y="122"/>
                  </a:lnTo>
                  <a:lnTo>
                    <a:pt x="283" y="122"/>
                  </a:lnTo>
                  <a:lnTo>
                    <a:pt x="269" y="110"/>
                  </a:lnTo>
                  <a:lnTo>
                    <a:pt x="269" y="110"/>
                  </a:lnTo>
                  <a:lnTo>
                    <a:pt x="267" y="110"/>
                  </a:lnTo>
                  <a:lnTo>
                    <a:pt x="263" y="92"/>
                  </a:lnTo>
                  <a:lnTo>
                    <a:pt x="247" y="96"/>
                  </a:lnTo>
                  <a:lnTo>
                    <a:pt x="247" y="96"/>
                  </a:lnTo>
                  <a:lnTo>
                    <a:pt x="245" y="96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0"/>
                  </a:lnTo>
                  <a:lnTo>
                    <a:pt x="217" y="56"/>
                  </a:lnTo>
                  <a:lnTo>
                    <a:pt x="217" y="56"/>
                  </a:lnTo>
                  <a:lnTo>
                    <a:pt x="217" y="54"/>
                  </a:lnTo>
                  <a:lnTo>
                    <a:pt x="215" y="32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5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4" name="Freeform 283"/>
            <p:cNvSpPr/>
            <p:nvPr/>
          </p:nvSpPr>
          <p:spPr>
            <a:xfrm rot="21164400">
              <a:off x="6187320" y="3679200"/>
              <a:ext cx="398880" cy="531000"/>
            </a:xfrm>
            <a:custGeom>
              <a:avLst/>
              <a:gdLst>
                <a:gd name="textAreaLeft" fmla="*/ 0 w 398880"/>
                <a:gd name="textAreaRight" fmla="*/ 399240 w 398880"/>
                <a:gd name="textAreaTop" fmla="*/ 0 h 531000"/>
                <a:gd name="textAreaBottom" fmla="*/ 531360 h 531000"/>
              </a:gdLst>
              <a:ahLst/>
              <a:cxnLst/>
              <a:rect l="textAreaLeft" t="textAreaTop" r="textAreaRight" b="textAreaBottom"/>
              <a:pathLst>
                <a:path w="330" h="439">
                  <a:moveTo>
                    <a:pt x="157" y="0"/>
                  </a:moveTo>
                  <a:lnTo>
                    <a:pt x="139" y="18"/>
                  </a:lnTo>
                  <a:lnTo>
                    <a:pt x="137" y="18"/>
                  </a:lnTo>
                  <a:lnTo>
                    <a:pt x="119" y="18"/>
                  </a:lnTo>
                  <a:lnTo>
                    <a:pt x="115" y="44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50" y="52"/>
                  </a:lnTo>
                  <a:lnTo>
                    <a:pt x="48" y="70"/>
                  </a:lnTo>
                  <a:lnTo>
                    <a:pt x="60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4" y="106"/>
                  </a:lnTo>
                  <a:lnTo>
                    <a:pt x="66" y="108"/>
                  </a:lnTo>
                  <a:lnTo>
                    <a:pt x="64" y="108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8"/>
                  </a:lnTo>
                  <a:lnTo>
                    <a:pt x="36" y="104"/>
                  </a:lnTo>
                  <a:lnTo>
                    <a:pt x="22" y="104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0" y="140"/>
                  </a:lnTo>
                  <a:lnTo>
                    <a:pt x="0" y="193"/>
                  </a:lnTo>
                  <a:lnTo>
                    <a:pt x="12" y="209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53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0" y="285"/>
                  </a:lnTo>
                  <a:lnTo>
                    <a:pt x="20" y="287"/>
                  </a:lnTo>
                  <a:lnTo>
                    <a:pt x="20" y="287"/>
                  </a:lnTo>
                  <a:lnTo>
                    <a:pt x="10" y="291"/>
                  </a:lnTo>
                  <a:lnTo>
                    <a:pt x="12" y="317"/>
                  </a:lnTo>
                  <a:lnTo>
                    <a:pt x="22" y="311"/>
                  </a:lnTo>
                  <a:lnTo>
                    <a:pt x="22" y="311"/>
                  </a:lnTo>
                  <a:lnTo>
                    <a:pt x="22" y="311"/>
                  </a:lnTo>
                  <a:lnTo>
                    <a:pt x="46" y="309"/>
                  </a:lnTo>
                  <a:lnTo>
                    <a:pt x="48" y="309"/>
                  </a:lnTo>
                  <a:lnTo>
                    <a:pt x="46" y="341"/>
                  </a:lnTo>
                  <a:lnTo>
                    <a:pt x="46" y="343"/>
                  </a:lnTo>
                  <a:lnTo>
                    <a:pt x="46" y="343"/>
                  </a:lnTo>
                  <a:lnTo>
                    <a:pt x="30" y="347"/>
                  </a:lnTo>
                  <a:lnTo>
                    <a:pt x="30" y="357"/>
                  </a:lnTo>
                  <a:lnTo>
                    <a:pt x="40" y="367"/>
                  </a:lnTo>
                  <a:lnTo>
                    <a:pt x="42" y="369"/>
                  </a:lnTo>
                  <a:lnTo>
                    <a:pt x="40" y="371"/>
                  </a:lnTo>
                  <a:lnTo>
                    <a:pt x="24" y="389"/>
                  </a:lnTo>
                  <a:lnTo>
                    <a:pt x="32" y="403"/>
                  </a:lnTo>
                  <a:lnTo>
                    <a:pt x="74" y="413"/>
                  </a:lnTo>
                  <a:lnTo>
                    <a:pt x="74" y="413"/>
                  </a:lnTo>
                  <a:lnTo>
                    <a:pt x="74" y="413"/>
                  </a:lnTo>
                  <a:lnTo>
                    <a:pt x="97" y="437"/>
                  </a:lnTo>
                  <a:lnTo>
                    <a:pt x="119" y="439"/>
                  </a:lnTo>
                  <a:lnTo>
                    <a:pt x="129" y="415"/>
                  </a:lnTo>
                  <a:lnTo>
                    <a:pt x="129" y="415"/>
                  </a:lnTo>
                  <a:lnTo>
                    <a:pt x="131" y="415"/>
                  </a:lnTo>
                  <a:lnTo>
                    <a:pt x="149" y="409"/>
                  </a:lnTo>
                  <a:lnTo>
                    <a:pt x="153" y="391"/>
                  </a:lnTo>
                  <a:lnTo>
                    <a:pt x="155" y="373"/>
                  </a:lnTo>
                  <a:lnTo>
                    <a:pt x="155" y="373"/>
                  </a:lnTo>
                  <a:lnTo>
                    <a:pt x="157" y="373"/>
                  </a:lnTo>
                  <a:lnTo>
                    <a:pt x="181" y="367"/>
                  </a:lnTo>
                  <a:lnTo>
                    <a:pt x="185" y="347"/>
                  </a:lnTo>
                  <a:lnTo>
                    <a:pt x="185" y="345"/>
                  </a:lnTo>
                  <a:lnTo>
                    <a:pt x="185" y="345"/>
                  </a:lnTo>
                  <a:lnTo>
                    <a:pt x="205" y="311"/>
                  </a:lnTo>
                  <a:lnTo>
                    <a:pt x="205" y="309"/>
                  </a:lnTo>
                  <a:lnTo>
                    <a:pt x="207" y="309"/>
                  </a:lnTo>
                  <a:lnTo>
                    <a:pt x="241" y="289"/>
                  </a:lnTo>
                  <a:lnTo>
                    <a:pt x="241" y="289"/>
                  </a:lnTo>
                  <a:lnTo>
                    <a:pt x="243" y="289"/>
                  </a:lnTo>
                  <a:lnTo>
                    <a:pt x="259" y="299"/>
                  </a:lnTo>
                  <a:lnTo>
                    <a:pt x="269" y="299"/>
                  </a:lnTo>
                  <a:lnTo>
                    <a:pt x="275" y="277"/>
                  </a:lnTo>
                  <a:lnTo>
                    <a:pt x="275" y="275"/>
                  </a:lnTo>
                  <a:lnTo>
                    <a:pt x="275" y="275"/>
                  </a:lnTo>
                  <a:lnTo>
                    <a:pt x="293" y="269"/>
                  </a:lnTo>
                  <a:lnTo>
                    <a:pt x="303" y="263"/>
                  </a:lnTo>
                  <a:lnTo>
                    <a:pt x="289" y="249"/>
                  </a:lnTo>
                  <a:lnTo>
                    <a:pt x="281" y="251"/>
                  </a:lnTo>
                  <a:lnTo>
                    <a:pt x="269" y="259"/>
                  </a:lnTo>
                  <a:lnTo>
                    <a:pt x="269" y="259"/>
                  </a:lnTo>
                  <a:lnTo>
                    <a:pt x="267" y="259"/>
                  </a:lnTo>
                  <a:lnTo>
                    <a:pt x="211" y="241"/>
                  </a:lnTo>
                  <a:lnTo>
                    <a:pt x="211" y="241"/>
                  </a:lnTo>
                  <a:lnTo>
                    <a:pt x="211" y="241"/>
                  </a:lnTo>
                  <a:lnTo>
                    <a:pt x="199" y="229"/>
                  </a:lnTo>
                  <a:lnTo>
                    <a:pt x="199" y="229"/>
                  </a:lnTo>
                  <a:lnTo>
                    <a:pt x="197" y="229"/>
                  </a:lnTo>
                  <a:lnTo>
                    <a:pt x="183" y="197"/>
                  </a:lnTo>
                  <a:lnTo>
                    <a:pt x="183" y="195"/>
                  </a:lnTo>
                  <a:lnTo>
                    <a:pt x="183" y="195"/>
                  </a:lnTo>
                  <a:lnTo>
                    <a:pt x="189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217" y="159"/>
                  </a:lnTo>
                  <a:lnTo>
                    <a:pt x="217" y="159"/>
                  </a:lnTo>
                  <a:lnTo>
                    <a:pt x="219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5" y="161"/>
                  </a:lnTo>
                  <a:lnTo>
                    <a:pt x="245" y="175"/>
                  </a:lnTo>
                  <a:lnTo>
                    <a:pt x="247" y="175"/>
                  </a:lnTo>
                  <a:lnTo>
                    <a:pt x="247" y="177"/>
                  </a:lnTo>
                  <a:lnTo>
                    <a:pt x="247" y="201"/>
                  </a:lnTo>
                  <a:lnTo>
                    <a:pt x="257" y="211"/>
                  </a:lnTo>
                  <a:lnTo>
                    <a:pt x="271" y="205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95" y="211"/>
                  </a:lnTo>
                  <a:lnTo>
                    <a:pt x="295" y="211"/>
                  </a:lnTo>
                  <a:lnTo>
                    <a:pt x="295" y="211"/>
                  </a:lnTo>
                  <a:lnTo>
                    <a:pt x="315" y="231"/>
                  </a:lnTo>
                  <a:lnTo>
                    <a:pt x="322" y="225"/>
                  </a:lnTo>
                  <a:lnTo>
                    <a:pt x="328" y="213"/>
                  </a:lnTo>
                  <a:lnTo>
                    <a:pt x="317" y="197"/>
                  </a:lnTo>
                  <a:lnTo>
                    <a:pt x="317" y="197"/>
                  </a:lnTo>
                  <a:lnTo>
                    <a:pt x="317" y="195"/>
                  </a:lnTo>
                  <a:lnTo>
                    <a:pt x="315" y="183"/>
                  </a:lnTo>
                  <a:lnTo>
                    <a:pt x="315" y="183"/>
                  </a:lnTo>
                  <a:lnTo>
                    <a:pt x="315" y="181"/>
                  </a:lnTo>
                  <a:lnTo>
                    <a:pt x="328" y="159"/>
                  </a:lnTo>
                  <a:lnTo>
                    <a:pt x="330" y="140"/>
                  </a:lnTo>
                  <a:lnTo>
                    <a:pt x="320" y="138"/>
                  </a:lnTo>
                  <a:lnTo>
                    <a:pt x="320" y="138"/>
                  </a:lnTo>
                  <a:lnTo>
                    <a:pt x="320" y="138"/>
                  </a:lnTo>
                  <a:lnTo>
                    <a:pt x="285" y="122"/>
                  </a:lnTo>
                  <a:lnTo>
                    <a:pt x="285" y="122"/>
                  </a:lnTo>
                  <a:lnTo>
                    <a:pt x="283" y="122"/>
                  </a:lnTo>
                  <a:lnTo>
                    <a:pt x="269" y="110"/>
                  </a:lnTo>
                  <a:lnTo>
                    <a:pt x="269" y="110"/>
                  </a:lnTo>
                  <a:lnTo>
                    <a:pt x="267" y="110"/>
                  </a:lnTo>
                  <a:lnTo>
                    <a:pt x="263" y="92"/>
                  </a:lnTo>
                  <a:lnTo>
                    <a:pt x="247" y="96"/>
                  </a:lnTo>
                  <a:lnTo>
                    <a:pt x="247" y="96"/>
                  </a:lnTo>
                  <a:lnTo>
                    <a:pt x="245" y="96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0"/>
                  </a:lnTo>
                  <a:lnTo>
                    <a:pt x="217" y="56"/>
                  </a:lnTo>
                  <a:lnTo>
                    <a:pt x="217" y="56"/>
                  </a:lnTo>
                  <a:lnTo>
                    <a:pt x="217" y="54"/>
                  </a:lnTo>
                  <a:lnTo>
                    <a:pt x="215" y="32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5" y="0"/>
                  </a:lnTo>
                  <a:lnTo>
                    <a:pt x="157" y="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5" name="Freeform 284"/>
            <p:cNvSpPr/>
            <p:nvPr/>
          </p:nvSpPr>
          <p:spPr>
            <a:xfrm rot="21164400">
              <a:off x="6013080" y="3082680"/>
              <a:ext cx="470520" cy="518760"/>
            </a:xfrm>
            <a:custGeom>
              <a:avLst/>
              <a:gdLst>
                <a:gd name="textAreaLeft" fmla="*/ 0 w 470520"/>
                <a:gd name="textAreaRight" fmla="*/ 470880 w 470520"/>
                <a:gd name="textAreaTop" fmla="*/ 0 h 518760"/>
                <a:gd name="textAreaBottom" fmla="*/ 519120 h 518760"/>
              </a:gdLst>
              <a:ahLst/>
              <a:cxnLst/>
              <a:rect l="textAreaLeft" t="textAreaTop" r="textAreaRight" b="textAreaBottom"/>
              <a:pathLst>
                <a:path w="389" h="429">
                  <a:moveTo>
                    <a:pt x="355" y="174"/>
                  </a:moveTo>
                  <a:lnTo>
                    <a:pt x="331" y="186"/>
                  </a:lnTo>
                  <a:lnTo>
                    <a:pt x="329" y="186"/>
                  </a:lnTo>
                  <a:lnTo>
                    <a:pt x="329" y="186"/>
                  </a:lnTo>
                  <a:lnTo>
                    <a:pt x="255" y="158"/>
                  </a:lnTo>
                  <a:lnTo>
                    <a:pt x="231" y="186"/>
                  </a:lnTo>
                  <a:lnTo>
                    <a:pt x="229" y="188"/>
                  </a:lnTo>
                  <a:lnTo>
                    <a:pt x="229" y="186"/>
                  </a:lnTo>
                  <a:lnTo>
                    <a:pt x="217" y="176"/>
                  </a:lnTo>
                  <a:lnTo>
                    <a:pt x="215" y="176"/>
                  </a:lnTo>
                  <a:lnTo>
                    <a:pt x="215" y="132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11" y="114"/>
                  </a:lnTo>
                  <a:lnTo>
                    <a:pt x="269" y="50"/>
                  </a:lnTo>
                  <a:lnTo>
                    <a:pt x="267" y="22"/>
                  </a:lnTo>
                  <a:lnTo>
                    <a:pt x="249" y="0"/>
                  </a:lnTo>
                  <a:lnTo>
                    <a:pt x="227" y="4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64" y="24"/>
                  </a:lnTo>
                  <a:lnTo>
                    <a:pt x="158" y="36"/>
                  </a:lnTo>
                  <a:lnTo>
                    <a:pt x="179" y="56"/>
                  </a:lnTo>
                  <a:lnTo>
                    <a:pt x="181" y="56"/>
                  </a:lnTo>
                  <a:lnTo>
                    <a:pt x="179" y="58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42" y="98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76" y="140"/>
                  </a:lnTo>
                  <a:lnTo>
                    <a:pt x="50" y="164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0" y="228"/>
                  </a:lnTo>
                  <a:lnTo>
                    <a:pt x="24" y="208"/>
                  </a:lnTo>
                  <a:lnTo>
                    <a:pt x="0" y="240"/>
                  </a:lnTo>
                  <a:lnTo>
                    <a:pt x="6" y="262"/>
                  </a:lnTo>
                  <a:lnTo>
                    <a:pt x="18" y="272"/>
                  </a:lnTo>
                  <a:lnTo>
                    <a:pt x="72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96" y="306"/>
                  </a:lnTo>
                  <a:lnTo>
                    <a:pt x="96" y="306"/>
                  </a:lnTo>
                  <a:lnTo>
                    <a:pt x="96" y="308"/>
                  </a:lnTo>
                  <a:lnTo>
                    <a:pt x="104" y="323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6" y="421"/>
                  </a:lnTo>
                  <a:lnTo>
                    <a:pt x="108" y="429"/>
                  </a:lnTo>
                  <a:lnTo>
                    <a:pt x="120" y="395"/>
                  </a:lnTo>
                  <a:lnTo>
                    <a:pt x="120" y="395"/>
                  </a:lnTo>
                  <a:lnTo>
                    <a:pt x="122" y="395"/>
                  </a:lnTo>
                  <a:lnTo>
                    <a:pt x="152" y="389"/>
                  </a:lnTo>
                  <a:lnTo>
                    <a:pt x="166" y="339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85" y="339"/>
                  </a:lnTo>
                  <a:lnTo>
                    <a:pt x="201" y="347"/>
                  </a:lnTo>
                  <a:lnTo>
                    <a:pt x="223" y="329"/>
                  </a:lnTo>
                  <a:lnTo>
                    <a:pt x="225" y="315"/>
                  </a:lnTo>
                  <a:lnTo>
                    <a:pt x="225" y="302"/>
                  </a:lnTo>
                  <a:lnTo>
                    <a:pt x="225" y="300"/>
                  </a:lnTo>
                  <a:lnTo>
                    <a:pt x="227" y="300"/>
                  </a:lnTo>
                  <a:lnTo>
                    <a:pt x="261" y="302"/>
                  </a:lnTo>
                  <a:lnTo>
                    <a:pt x="261" y="302"/>
                  </a:lnTo>
                  <a:lnTo>
                    <a:pt x="263" y="302"/>
                  </a:lnTo>
                  <a:lnTo>
                    <a:pt x="283" y="321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299" y="317"/>
                  </a:lnTo>
                  <a:lnTo>
                    <a:pt x="311" y="331"/>
                  </a:lnTo>
                  <a:lnTo>
                    <a:pt x="321" y="339"/>
                  </a:lnTo>
                  <a:lnTo>
                    <a:pt x="337" y="321"/>
                  </a:lnTo>
                  <a:lnTo>
                    <a:pt x="349" y="306"/>
                  </a:lnTo>
                  <a:lnTo>
                    <a:pt x="335" y="292"/>
                  </a:lnTo>
                  <a:lnTo>
                    <a:pt x="335" y="292"/>
                  </a:lnTo>
                  <a:lnTo>
                    <a:pt x="335" y="270"/>
                  </a:lnTo>
                  <a:lnTo>
                    <a:pt x="335" y="270"/>
                  </a:lnTo>
                  <a:lnTo>
                    <a:pt x="389" y="246"/>
                  </a:lnTo>
                  <a:lnTo>
                    <a:pt x="389" y="218"/>
                  </a:lnTo>
                  <a:lnTo>
                    <a:pt x="355" y="17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6" name="Freeform 285"/>
            <p:cNvSpPr/>
            <p:nvPr/>
          </p:nvSpPr>
          <p:spPr>
            <a:xfrm rot="21164400">
              <a:off x="6013080" y="3082680"/>
              <a:ext cx="470520" cy="518760"/>
            </a:xfrm>
            <a:custGeom>
              <a:avLst/>
              <a:gdLst>
                <a:gd name="textAreaLeft" fmla="*/ 0 w 470520"/>
                <a:gd name="textAreaRight" fmla="*/ 470880 w 470520"/>
                <a:gd name="textAreaTop" fmla="*/ 0 h 518760"/>
                <a:gd name="textAreaBottom" fmla="*/ 519120 h 518760"/>
              </a:gdLst>
              <a:ahLst/>
              <a:cxnLst/>
              <a:rect l="textAreaLeft" t="textAreaTop" r="textAreaRight" b="textAreaBottom"/>
              <a:pathLst>
                <a:path w="389" h="429">
                  <a:moveTo>
                    <a:pt x="355" y="174"/>
                  </a:moveTo>
                  <a:lnTo>
                    <a:pt x="331" y="186"/>
                  </a:lnTo>
                  <a:lnTo>
                    <a:pt x="329" y="186"/>
                  </a:lnTo>
                  <a:lnTo>
                    <a:pt x="329" y="186"/>
                  </a:lnTo>
                  <a:lnTo>
                    <a:pt x="255" y="158"/>
                  </a:lnTo>
                  <a:lnTo>
                    <a:pt x="231" y="186"/>
                  </a:lnTo>
                  <a:lnTo>
                    <a:pt x="229" y="188"/>
                  </a:lnTo>
                  <a:lnTo>
                    <a:pt x="229" y="186"/>
                  </a:lnTo>
                  <a:lnTo>
                    <a:pt x="217" y="176"/>
                  </a:lnTo>
                  <a:lnTo>
                    <a:pt x="215" y="176"/>
                  </a:lnTo>
                  <a:lnTo>
                    <a:pt x="215" y="132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11" y="114"/>
                  </a:lnTo>
                  <a:lnTo>
                    <a:pt x="269" y="50"/>
                  </a:lnTo>
                  <a:lnTo>
                    <a:pt x="267" y="22"/>
                  </a:lnTo>
                  <a:lnTo>
                    <a:pt x="249" y="0"/>
                  </a:lnTo>
                  <a:lnTo>
                    <a:pt x="227" y="4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64" y="24"/>
                  </a:lnTo>
                  <a:lnTo>
                    <a:pt x="158" y="36"/>
                  </a:lnTo>
                  <a:lnTo>
                    <a:pt x="179" y="56"/>
                  </a:lnTo>
                  <a:lnTo>
                    <a:pt x="181" y="56"/>
                  </a:lnTo>
                  <a:lnTo>
                    <a:pt x="179" y="58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42" y="98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76" y="140"/>
                  </a:lnTo>
                  <a:lnTo>
                    <a:pt x="50" y="164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0" y="228"/>
                  </a:lnTo>
                  <a:lnTo>
                    <a:pt x="24" y="208"/>
                  </a:lnTo>
                  <a:lnTo>
                    <a:pt x="0" y="240"/>
                  </a:lnTo>
                  <a:lnTo>
                    <a:pt x="6" y="262"/>
                  </a:lnTo>
                  <a:lnTo>
                    <a:pt x="18" y="272"/>
                  </a:lnTo>
                  <a:lnTo>
                    <a:pt x="72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96" y="306"/>
                  </a:lnTo>
                  <a:lnTo>
                    <a:pt x="96" y="306"/>
                  </a:lnTo>
                  <a:lnTo>
                    <a:pt x="96" y="308"/>
                  </a:lnTo>
                  <a:lnTo>
                    <a:pt x="104" y="323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6" y="421"/>
                  </a:lnTo>
                  <a:lnTo>
                    <a:pt x="108" y="429"/>
                  </a:lnTo>
                  <a:lnTo>
                    <a:pt x="120" y="395"/>
                  </a:lnTo>
                  <a:lnTo>
                    <a:pt x="120" y="395"/>
                  </a:lnTo>
                  <a:lnTo>
                    <a:pt x="122" y="395"/>
                  </a:lnTo>
                  <a:lnTo>
                    <a:pt x="152" y="389"/>
                  </a:lnTo>
                  <a:lnTo>
                    <a:pt x="166" y="339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85" y="339"/>
                  </a:lnTo>
                  <a:lnTo>
                    <a:pt x="201" y="347"/>
                  </a:lnTo>
                  <a:lnTo>
                    <a:pt x="223" y="329"/>
                  </a:lnTo>
                  <a:lnTo>
                    <a:pt x="225" y="315"/>
                  </a:lnTo>
                  <a:lnTo>
                    <a:pt x="225" y="302"/>
                  </a:lnTo>
                  <a:lnTo>
                    <a:pt x="225" y="300"/>
                  </a:lnTo>
                  <a:lnTo>
                    <a:pt x="227" y="300"/>
                  </a:lnTo>
                  <a:lnTo>
                    <a:pt x="261" y="302"/>
                  </a:lnTo>
                  <a:lnTo>
                    <a:pt x="261" y="302"/>
                  </a:lnTo>
                  <a:lnTo>
                    <a:pt x="263" y="302"/>
                  </a:lnTo>
                  <a:lnTo>
                    <a:pt x="283" y="321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299" y="317"/>
                  </a:lnTo>
                  <a:lnTo>
                    <a:pt x="311" y="331"/>
                  </a:lnTo>
                  <a:lnTo>
                    <a:pt x="321" y="339"/>
                  </a:lnTo>
                  <a:lnTo>
                    <a:pt x="337" y="321"/>
                  </a:lnTo>
                  <a:lnTo>
                    <a:pt x="349" y="306"/>
                  </a:lnTo>
                  <a:lnTo>
                    <a:pt x="335" y="292"/>
                  </a:lnTo>
                  <a:lnTo>
                    <a:pt x="335" y="292"/>
                  </a:lnTo>
                  <a:lnTo>
                    <a:pt x="335" y="270"/>
                  </a:lnTo>
                  <a:lnTo>
                    <a:pt x="335" y="270"/>
                  </a:lnTo>
                  <a:lnTo>
                    <a:pt x="389" y="246"/>
                  </a:lnTo>
                  <a:lnTo>
                    <a:pt x="389" y="218"/>
                  </a:lnTo>
                  <a:lnTo>
                    <a:pt x="355" y="17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7" name="Freeform 286"/>
            <p:cNvSpPr/>
            <p:nvPr/>
          </p:nvSpPr>
          <p:spPr>
            <a:xfrm rot="21164400">
              <a:off x="7783560" y="2366640"/>
              <a:ext cx="26280" cy="26280"/>
            </a:xfrm>
            <a:custGeom>
              <a:avLst/>
              <a:gdLst>
                <a:gd name="textAreaLeft" fmla="*/ 0 w 26280"/>
                <a:gd name="textAreaRight" fmla="*/ 26640 w 2628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22" h="22">
                  <a:moveTo>
                    <a:pt x="4" y="20"/>
                  </a:moveTo>
                  <a:lnTo>
                    <a:pt x="18" y="22"/>
                  </a:lnTo>
                  <a:lnTo>
                    <a:pt x="22" y="12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8" name="Freeform 287"/>
            <p:cNvSpPr/>
            <p:nvPr/>
          </p:nvSpPr>
          <p:spPr>
            <a:xfrm rot="21164400">
              <a:off x="7783560" y="2366640"/>
              <a:ext cx="26280" cy="26280"/>
            </a:xfrm>
            <a:custGeom>
              <a:avLst/>
              <a:gdLst>
                <a:gd name="textAreaLeft" fmla="*/ 0 w 26280"/>
                <a:gd name="textAreaRight" fmla="*/ 26640 w 2628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22" h="22">
                  <a:moveTo>
                    <a:pt x="4" y="20"/>
                  </a:moveTo>
                  <a:lnTo>
                    <a:pt x="18" y="22"/>
                  </a:lnTo>
                  <a:lnTo>
                    <a:pt x="22" y="12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2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69" name="Freeform 288"/>
            <p:cNvSpPr/>
            <p:nvPr/>
          </p:nvSpPr>
          <p:spPr>
            <a:xfrm rot="21164400">
              <a:off x="7854840" y="2444400"/>
              <a:ext cx="43200" cy="32400"/>
            </a:xfrm>
            <a:custGeom>
              <a:avLst/>
              <a:gdLst>
                <a:gd name="textAreaLeft" fmla="*/ 0 w 43200"/>
                <a:gd name="textAreaRight" fmla="*/ 43560 w 4320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36" h="27">
                  <a:moveTo>
                    <a:pt x="0" y="21"/>
                  </a:moveTo>
                  <a:lnTo>
                    <a:pt x="18" y="27"/>
                  </a:lnTo>
                  <a:lnTo>
                    <a:pt x="36" y="25"/>
                  </a:lnTo>
                  <a:lnTo>
                    <a:pt x="28" y="0"/>
                  </a:lnTo>
                  <a:lnTo>
                    <a:pt x="6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0" name="Freeform 289"/>
            <p:cNvSpPr/>
            <p:nvPr/>
          </p:nvSpPr>
          <p:spPr>
            <a:xfrm rot="21164400">
              <a:off x="7854840" y="2444400"/>
              <a:ext cx="43200" cy="32400"/>
            </a:xfrm>
            <a:custGeom>
              <a:avLst/>
              <a:gdLst>
                <a:gd name="textAreaLeft" fmla="*/ 0 w 43200"/>
                <a:gd name="textAreaRight" fmla="*/ 43560 w 4320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36" h="27">
                  <a:moveTo>
                    <a:pt x="0" y="21"/>
                  </a:moveTo>
                  <a:lnTo>
                    <a:pt x="18" y="27"/>
                  </a:lnTo>
                  <a:lnTo>
                    <a:pt x="36" y="25"/>
                  </a:lnTo>
                  <a:lnTo>
                    <a:pt x="28" y="0"/>
                  </a:lnTo>
                  <a:lnTo>
                    <a:pt x="6" y="11"/>
                  </a:lnTo>
                  <a:lnTo>
                    <a:pt x="0" y="2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1" name="Freeform 290"/>
            <p:cNvSpPr/>
            <p:nvPr/>
          </p:nvSpPr>
          <p:spPr>
            <a:xfrm rot="21164400">
              <a:off x="7086960" y="2315880"/>
              <a:ext cx="949680" cy="1290960"/>
            </a:xfrm>
            <a:custGeom>
              <a:avLst/>
              <a:gdLst>
                <a:gd name="textAreaLeft" fmla="*/ 0 w 949680"/>
                <a:gd name="textAreaRight" fmla="*/ 950040 w 949680"/>
                <a:gd name="textAreaTop" fmla="*/ 0 h 1290960"/>
                <a:gd name="textAreaBottom" fmla="*/ 1291320 h 1290960"/>
              </a:gdLst>
              <a:ahLst/>
              <a:cxnLst/>
              <a:rect l="textAreaLeft" t="textAreaTop" r="textAreaRight" b="textAreaBottom"/>
              <a:pathLst>
                <a:path w="785" h="1067">
                  <a:moveTo>
                    <a:pt x="727" y="177"/>
                  </a:moveTo>
                  <a:lnTo>
                    <a:pt x="705" y="177"/>
                  </a:lnTo>
                  <a:lnTo>
                    <a:pt x="695" y="215"/>
                  </a:lnTo>
                  <a:lnTo>
                    <a:pt x="661" y="183"/>
                  </a:lnTo>
                  <a:lnTo>
                    <a:pt x="651" y="217"/>
                  </a:lnTo>
                  <a:lnTo>
                    <a:pt x="687" y="257"/>
                  </a:lnTo>
                  <a:lnTo>
                    <a:pt x="689" y="291"/>
                  </a:lnTo>
                  <a:lnTo>
                    <a:pt x="624" y="231"/>
                  </a:lnTo>
                  <a:lnTo>
                    <a:pt x="622" y="193"/>
                  </a:lnTo>
                  <a:lnTo>
                    <a:pt x="649" y="159"/>
                  </a:lnTo>
                  <a:lnTo>
                    <a:pt x="653" y="104"/>
                  </a:lnTo>
                  <a:lnTo>
                    <a:pt x="641" y="110"/>
                  </a:lnTo>
                  <a:lnTo>
                    <a:pt x="627" y="147"/>
                  </a:lnTo>
                  <a:lnTo>
                    <a:pt x="608" y="165"/>
                  </a:lnTo>
                  <a:lnTo>
                    <a:pt x="586" y="171"/>
                  </a:lnTo>
                  <a:lnTo>
                    <a:pt x="566" y="203"/>
                  </a:lnTo>
                  <a:lnTo>
                    <a:pt x="566" y="285"/>
                  </a:lnTo>
                  <a:lnTo>
                    <a:pt x="514" y="365"/>
                  </a:lnTo>
                  <a:lnTo>
                    <a:pt x="518" y="415"/>
                  </a:lnTo>
                  <a:lnTo>
                    <a:pt x="570" y="415"/>
                  </a:lnTo>
                  <a:lnTo>
                    <a:pt x="614" y="465"/>
                  </a:lnTo>
                  <a:lnTo>
                    <a:pt x="614" y="514"/>
                  </a:lnTo>
                  <a:lnTo>
                    <a:pt x="582" y="550"/>
                  </a:lnTo>
                  <a:lnTo>
                    <a:pt x="592" y="568"/>
                  </a:lnTo>
                  <a:lnTo>
                    <a:pt x="616" y="580"/>
                  </a:lnTo>
                  <a:lnTo>
                    <a:pt x="570" y="592"/>
                  </a:lnTo>
                  <a:lnTo>
                    <a:pt x="558" y="544"/>
                  </a:lnTo>
                  <a:lnTo>
                    <a:pt x="592" y="486"/>
                  </a:lnTo>
                  <a:lnTo>
                    <a:pt x="576" y="443"/>
                  </a:lnTo>
                  <a:lnTo>
                    <a:pt x="526" y="435"/>
                  </a:lnTo>
                  <a:lnTo>
                    <a:pt x="498" y="463"/>
                  </a:lnTo>
                  <a:lnTo>
                    <a:pt x="494" y="524"/>
                  </a:lnTo>
                  <a:lnTo>
                    <a:pt x="448" y="572"/>
                  </a:lnTo>
                  <a:lnTo>
                    <a:pt x="404" y="588"/>
                  </a:lnTo>
                  <a:lnTo>
                    <a:pt x="377" y="618"/>
                  </a:lnTo>
                  <a:lnTo>
                    <a:pt x="277" y="558"/>
                  </a:lnTo>
                  <a:lnTo>
                    <a:pt x="277" y="528"/>
                  </a:lnTo>
                  <a:lnTo>
                    <a:pt x="343" y="558"/>
                  </a:lnTo>
                  <a:lnTo>
                    <a:pt x="379" y="546"/>
                  </a:lnTo>
                  <a:lnTo>
                    <a:pt x="432" y="510"/>
                  </a:lnTo>
                  <a:lnTo>
                    <a:pt x="470" y="435"/>
                  </a:lnTo>
                  <a:lnTo>
                    <a:pt x="464" y="395"/>
                  </a:lnTo>
                  <a:lnTo>
                    <a:pt x="528" y="243"/>
                  </a:lnTo>
                  <a:lnTo>
                    <a:pt x="534" y="217"/>
                  </a:lnTo>
                  <a:lnTo>
                    <a:pt x="528" y="183"/>
                  </a:lnTo>
                  <a:lnTo>
                    <a:pt x="570" y="144"/>
                  </a:lnTo>
                  <a:lnTo>
                    <a:pt x="578" y="88"/>
                  </a:lnTo>
                  <a:lnTo>
                    <a:pt x="546" y="46"/>
                  </a:lnTo>
                  <a:lnTo>
                    <a:pt x="578" y="42"/>
                  </a:lnTo>
                  <a:lnTo>
                    <a:pt x="574" y="2"/>
                  </a:lnTo>
                  <a:lnTo>
                    <a:pt x="540" y="0"/>
                  </a:lnTo>
                  <a:lnTo>
                    <a:pt x="538" y="28"/>
                  </a:lnTo>
                  <a:lnTo>
                    <a:pt x="546" y="46"/>
                  </a:lnTo>
                  <a:lnTo>
                    <a:pt x="524" y="38"/>
                  </a:lnTo>
                  <a:lnTo>
                    <a:pt x="494" y="62"/>
                  </a:lnTo>
                  <a:lnTo>
                    <a:pt x="456" y="110"/>
                  </a:lnTo>
                  <a:lnTo>
                    <a:pt x="426" y="138"/>
                  </a:lnTo>
                  <a:lnTo>
                    <a:pt x="383" y="147"/>
                  </a:lnTo>
                  <a:lnTo>
                    <a:pt x="361" y="169"/>
                  </a:lnTo>
                  <a:lnTo>
                    <a:pt x="383" y="199"/>
                  </a:lnTo>
                  <a:lnTo>
                    <a:pt x="359" y="245"/>
                  </a:lnTo>
                  <a:lnTo>
                    <a:pt x="323" y="255"/>
                  </a:lnTo>
                  <a:lnTo>
                    <a:pt x="323" y="271"/>
                  </a:lnTo>
                  <a:lnTo>
                    <a:pt x="353" y="301"/>
                  </a:lnTo>
                  <a:lnTo>
                    <a:pt x="343" y="331"/>
                  </a:lnTo>
                  <a:lnTo>
                    <a:pt x="347" y="351"/>
                  </a:lnTo>
                  <a:lnTo>
                    <a:pt x="359" y="367"/>
                  </a:lnTo>
                  <a:lnTo>
                    <a:pt x="321" y="403"/>
                  </a:lnTo>
                  <a:lnTo>
                    <a:pt x="309" y="383"/>
                  </a:lnTo>
                  <a:lnTo>
                    <a:pt x="297" y="337"/>
                  </a:lnTo>
                  <a:lnTo>
                    <a:pt x="257" y="273"/>
                  </a:lnTo>
                  <a:lnTo>
                    <a:pt x="233" y="291"/>
                  </a:lnTo>
                  <a:lnTo>
                    <a:pt x="247" y="315"/>
                  </a:lnTo>
                  <a:lnTo>
                    <a:pt x="247" y="317"/>
                  </a:lnTo>
                  <a:lnTo>
                    <a:pt x="247" y="317"/>
                  </a:lnTo>
                  <a:lnTo>
                    <a:pt x="219" y="369"/>
                  </a:lnTo>
                  <a:lnTo>
                    <a:pt x="229" y="405"/>
                  </a:lnTo>
                  <a:lnTo>
                    <a:pt x="229" y="405"/>
                  </a:lnTo>
                  <a:lnTo>
                    <a:pt x="229" y="407"/>
                  </a:lnTo>
                  <a:lnTo>
                    <a:pt x="211" y="435"/>
                  </a:lnTo>
                  <a:lnTo>
                    <a:pt x="211" y="435"/>
                  </a:lnTo>
                  <a:lnTo>
                    <a:pt x="183" y="445"/>
                  </a:lnTo>
                  <a:lnTo>
                    <a:pt x="164" y="467"/>
                  </a:lnTo>
                  <a:lnTo>
                    <a:pt x="164" y="467"/>
                  </a:lnTo>
                  <a:lnTo>
                    <a:pt x="162" y="467"/>
                  </a:lnTo>
                  <a:lnTo>
                    <a:pt x="92" y="471"/>
                  </a:lnTo>
                  <a:lnTo>
                    <a:pt x="54" y="500"/>
                  </a:lnTo>
                  <a:lnTo>
                    <a:pt x="54" y="500"/>
                  </a:lnTo>
                  <a:lnTo>
                    <a:pt x="54" y="500"/>
                  </a:lnTo>
                  <a:lnTo>
                    <a:pt x="30" y="500"/>
                  </a:lnTo>
                  <a:lnTo>
                    <a:pt x="28" y="562"/>
                  </a:lnTo>
                  <a:lnTo>
                    <a:pt x="28" y="562"/>
                  </a:lnTo>
                  <a:lnTo>
                    <a:pt x="28" y="562"/>
                  </a:lnTo>
                  <a:lnTo>
                    <a:pt x="0" y="602"/>
                  </a:lnTo>
                  <a:lnTo>
                    <a:pt x="18" y="640"/>
                  </a:lnTo>
                  <a:lnTo>
                    <a:pt x="86" y="646"/>
                  </a:lnTo>
                  <a:lnTo>
                    <a:pt x="88" y="646"/>
                  </a:lnTo>
                  <a:lnTo>
                    <a:pt x="88" y="646"/>
                  </a:lnTo>
                  <a:lnTo>
                    <a:pt x="120" y="672"/>
                  </a:lnTo>
                  <a:lnTo>
                    <a:pt x="122" y="672"/>
                  </a:lnTo>
                  <a:lnTo>
                    <a:pt x="122" y="674"/>
                  </a:lnTo>
                  <a:lnTo>
                    <a:pt x="122" y="706"/>
                  </a:lnTo>
                  <a:lnTo>
                    <a:pt x="134" y="718"/>
                  </a:lnTo>
                  <a:lnTo>
                    <a:pt x="213" y="722"/>
                  </a:lnTo>
                  <a:lnTo>
                    <a:pt x="213" y="722"/>
                  </a:lnTo>
                  <a:lnTo>
                    <a:pt x="213" y="722"/>
                  </a:lnTo>
                  <a:lnTo>
                    <a:pt x="239" y="754"/>
                  </a:lnTo>
                  <a:lnTo>
                    <a:pt x="239" y="754"/>
                  </a:lnTo>
                  <a:lnTo>
                    <a:pt x="239" y="754"/>
                  </a:lnTo>
                  <a:lnTo>
                    <a:pt x="241" y="804"/>
                  </a:lnTo>
                  <a:lnTo>
                    <a:pt x="255" y="821"/>
                  </a:lnTo>
                  <a:lnTo>
                    <a:pt x="255" y="821"/>
                  </a:lnTo>
                  <a:lnTo>
                    <a:pt x="255" y="823"/>
                  </a:lnTo>
                  <a:lnTo>
                    <a:pt x="253" y="855"/>
                  </a:lnTo>
                  <a:lnTo>
                    <a:pt x="307" y="855"/>
                  </a:lnTo>
                  <a:lnTo>
                    <a:pt x="307" y="857"/>
                  </a:lnTo>
                  <a:lnTo>
                    <a:pt x="355" y="899"/>
                  </a:lnTo>
                  <a:lnTo>
                    <a:pt x="420" y="929"/>
                  </a:lnTo>
                  <a:lnTo>
                    <a:pt x="420" y="929"/>
                  </a:lnTo>
                  <a:lnTo>
                    <a:pt x="420" y="929"/>
                  </a:lnTo>
                  <a:lnTo>
                    <a:pt x="446" y="969"/>
                  </a:lnTo>
                  <a:lnTo>
                    <a:pt x="488" y="995"/>
                  </a:lnTo>
                  <a:lnTo>
                    <a:pt x="532" y="999"/>
                  </a:lnTo>
                  <a:lnTo>
                    <a:pt x="568" y="973"/>
                  </a:lnTo>
                  <a:lnTo>
                    <a:pt x="568" y="973"/>
                  </a:lnTo>
                  <a:lnTo>
                    <a:pt x="570" y="973"/>
                  </a:lnTo>
                  <a:lnTo>
                    <a:pt x="602" y="1005"/>
                  </a:lnTo>
                  <a:lnTo>
                    <a:pt x="635" y="1003"/>
                  </a:lnTo>
                  <a:lnTo>
                    <a:pt x="635" y="1003"/>
                  </a:lnTo>
                  <a:lnTo>
                    <a:pt x="637" y="1003"/>
                  </a:lnTo>
                  <a:lnTo>
                    <a:pt x="661" y="1041"/>
                  </a:lnTo>
                  <a:lnTo>
                    <a:pt x="675" y="1041"/>
                  </a:lnTo>
                  <a:lnTo>
                    <a:pt x="675" y="1041"/>
                  </a:lnTo>
                  <a:lnTo>
                    <a:pt x="699" y="1067"/>
                  </a:lnTo>
                  <a:lnTo>
                    <a:pt x="749" y="1003"/>
                  </a:lnTo>
                  <a:lnTo>
                    <a:pt x="753" y="963"/>
                  </a:lnTo>
                  <a:lnTo>
                    <a:pt x="753" y="961"/>
                  </a:lnTo>
                  <a:lnTo>
                    <a:pt x="753" y="961"/>
                  </a:lnTo>
                  <a:lnTo>
                    <a:pt x="785" y="915"/>
                  </a:lnTo>
                  <a:lnTo>
                    <a:pt x="779" y="879"/>
                  </a:lnTo>
                  <a:lnTo>
                    <a:pt x="741" y="851"/>
                  </a:lnTo>
                  <a:lnTo>
                    <a:pt x="741" y="849"/>
                  </a:lnTo>
                  <a:lnTo>
                    <a:pt x="751" y="796"/>
                  </a:lnTo>
                  <a:lnTo>
                    <a:pt x="725" y="762"/>
                  </a:lnTo>
                  <a:lnTo>
                    <a:pt x="725" y="762"/>
                  </a:lnTo>
                  <a:lnTo>
                    <a:pt x="725" y="762"/>
                  </a:lnTo>
                  <a:lnTo>
                    <a:pt x="733" y="688"/>
                  </a:lnTo>
                  <a:lnTo>
                    <a:pt x="701" y="646"/>
                  </a:lnTo>
                  <a:lnTo>
                    <a:pt x="701" y="646"/>
                  </a:lnTo>
                  <a:lnTo>
                    <a:pt x="701" y="644"/>
                  </a:lnTo>
                  <a:lnTo>
                    <a:pt x="715" y="608"/>
                  </a:lnTo>
                  <a:lnTo>
                    <a:pt x="701" y="578"/>
                  </a:lnTo>
                  <a:lnTo>
                    <a:pt x="701" y="576"/>
                  </a:lnTo>
                  <a:lnTo>
                    <a:pt x="703" y="576"/>
                  </a:lnTo>
                  <a:lnTo>
                    <a:pt x="743" y="564"/>
                  </a:lnTo>
                  <a:lnTo>
                    <a:pt x="761" y="520"/>
                  </a:lnTo>
                  <a:lnTo>
                    <a:pt x="751" y="471"/>
                  </a:lnTo>
                  <a:lnTo>
                    <a:pt x="709" y="461"/>
                  </a:lnTo>
                  <a:lnTo>
                    <a:pt x="709" y="459"/>
                  </a:lnTo>
                  <a:lnTo>
                    <a:pt x="709" y="459"/>
                  </a:lnTo>
                  <a:lnTo>
                    <a:pt x="669" y="409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77" y="375"/>
                  </a:lnTo>
                  <a:lnTo>
                    <a:pt x="677" y="375"/>
                  </a:lnTo>
                  <a:lnTo>
                    <a:pt x="677" y="375"/>
                  </a:lnTo>
                  <a:lnTo>
                    <a:pt x="737" y="349"/>
                  </a:lnTo>
                  <a:lnTo>
                    <a:pt x="741" y="325"/>
                  </a:lnTo>
                  <a:lnTo>
                    <a:pt x="717" y="273"/>
                  </a:lnTo>
                  <a:lnTo>
                    <a:pt x="717" y="273"/>
                  </a:lnTo>
                  <a:lnTo>
                    <a:pt x="717" y="271"/>
                  </a:lnTo>
                  <a:lnTo>
                    <a:pt x="723" y="237"/>
                  </a:lnTo>
                  <a:lnTo>
                    <a:pt x="723" y="237"/>
                  </a:lnTo>
                  <a:lnTo>
                    <a:pt x="725" y="235"/>
                  </a:lnTo>
                  <a:lnTo>
                    <a:pt x="751" y="231"/>
                  </a:lnTo>
                  <a:lnTo>
                    <a:pt x="727" y="181"/>
                  </a:lnTo>
                  <a:lnTo>
                    <a:pt x="727" y="181"/>
                  </a:lnTo>
                  <a:lnTo>
                    <a:pt x="727" y="181"/>
                  </a:lnTo>
                  <a:lnTo>
                    <a:pt x="727" y="17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2" name="Freeform 291"/>
            <p:cNvSpPr/>
            <p:nvPr/>
          </p:nvSpPr>
          <p:spPr>
            <a:xfrm rot="21164400">
              <a:off x="7086960" y="2315880"/>
              <a:ext cx="949680" cy="1290960"/>
            </a:xfrm>
            <a:custGeom>
              <a:avLst/>
              <a:gdLst>
                <a:gd name="textAreaLeft" fmla="*/ 0 w 949680"/>
                <a:gd name="textAreaRight" fmla="*/ 950040 w 949680"/>
                <a:gd name="textAreaTop" fmla="*/ 0 h 1290960"/>
                <a:gd name="textAreaBottom" fmla="*/ 1291320 h 1290960"/>
              </a:gdLst>
              <a:ahLst/>
              <a:cxnLst/>
              <a:rect l="textAreaLeft" t="textAreaTop" r="textAreaRight" b="textAreaBottom"/>
              <a:pathLst>
                <a:path w="785" h="1067">
                  <a:moveTo>
                    <a:pt x="727" y="177"/>
                  </a:moveTo>
                  <a:lnTo>
                    <a:pt x="705" y="177"/>
                  </a:lnTo>
                  <a:lnTo>
                    <a:pt x="695" y="215"/>
                  </a:lnTo>
                  <a:lnTo>
                    <a:pt x="661" y="183"/>
                  </a:lnTo>
                  <a:lnTo>
                    <a:pt x="651" y="217"/>
                  </a:lnTo>
                  <a:lnTo>
                    <a:pt x="687" y="257"/>
                  </a:lnTo>
                  <a:lnTo>
                    <a:pt x="689" y="291"/>
                  </a:lnTo>
                  <a:lnTo>
                    <a:pt x="624" y="231"/>
                  </a:lnTo>
                  <a:lnTo>
                    <a:pt x="622" y="193"/>
                  </a:lnTo>
                  <a:lnTo>
                    <a:pt x="649" y="159"/>
                  </a:lnTo>
                  <a:lnTo>
                    <a:pt x="653" y="104"/>
                  </a:lnTo>
                  <a:lnTo>
                    <a:pt x="641" y="110"/>
                  </a:lnTo>
                  <a:lnTo>
                    <a:pt x="627" y="147"/>
                  </a:lnTo>
                  <a:lnTo>
                    <a:pt x="608" y="165"/>
                  </a:lnTo>
                  <a:lnTo>
                    <a:pt x="586" y="171"/>
                  </a:lnTo>
                  <a:lnTo>
                    <a:pt x="566" y="203"/>
                  </a:lnTo>
                  <a:lnTo>
                    <a:pt x="566" y="285"/>
                  </a:lnTo>
                  <a:lnTo>
                    <a:pt x="514" y="365"/>
                  </a:lnTo>
                  <a:lnTo>
                    <a:pt x="518" y="415"/>
                  </a:lnTo>
                  <a:lnTo>
                    <a:pt x="570" y="415"/>
                  </a:lnTo>
                  <a:lnTo>
                    <a:pt x="614" y="465"/>
                  </a:lnTo>
                  <a:lnTo>
                    <a:pt x="614" y="514"/>
                  </a:lnTo>
                  <a:lnTo>
                    <a:pt x="582" y="550"/>
                  </a:lnTo>
                  <a:lnTo>
                    <a:pt x="592" y="568"/>
                  </a:lnTo>
                  <a:lnTo>
                    <a:pt x="616" y="580"/>
                  </a:lnTo>
                  <a:lnTo>
                    <a:pt x="570" y="592"/>
                  </a:lnTo>
                  <a:lnTo>
                    <a:pt x="558" y="544"/>
                  </a:lnTo>
                  <a:lnTo>
                    <a:pt x="592" y="486"/>
                  </a:lnTo>
                  <a:lnTo>
                    <a:pt x="576" y="443"/>
                  </a:lnTo>
                  <a:lnTo>
                    <a:pt x="526" y="435"/>
                  </a:lnTo>
                  <a:lnTo>
                    <a:pt x="498" y="463"/>
                  </a:lnTo>
                  <a:lnTo>
                    <a:pt x="494" y="524"/>
                  </a:lnTo>
                  <a:lnTo>
                    <a:pt x="448" y="572"/>
                  </a:lnTo>
                  <a:lnTo>
                    <a:pt x="404" y="588"/>
                  </a:lnTo>
                  <a:lnTo>
                    <a:pt x="377" y="618"/>
                  </a:lnTo>
                  <a:lnTo>
                    <a:pt x="277" y="558"/>
                  </a:lnTo>
                  <a:lnTo>
                    <a:pt x="277" y="528"/>
                  </a:lnTo>
                  <a:lnTo>
                    <a:pt x="343" y="558"/>
                  </a:lnTo>
                  <a:lnTo>
                    <a:pt x="379" y="546"/>
                  </a:lnTo>
                  <a:lnTo>
                    <a:pt x="432" y="510"/>
                  </a:lnTo>
                  <a:lnTo>
                    <a:pt x="470" y="435"/>
                  </a:lnTo>
                  <a:lnTo>
                    <a:pt x="464" y="395"/>
                  </a:lnTo>
                  <a:lnTo>
                    <a:pt x="528" y="243"/>
                  </a:lnTo>
                  <a:lnTo>
                    <a:pt x="534" y="217"/>
                  </a:lnTo>
                  <a:lnTo>
                    <a:pt x="528" y="183"/>
                  </a:lnTo>
                  <a:lnTo>
                    <a:pt x="570" y="144"/>
                  </a:lnTo>
                  <a:lnTo>
                    <a:pt x="578" y="88"/>
                  </a:lnTo>
                  <a:lnTo>
                    <a:pt x="546" y="46"/>
                  </a:lnTo>
                  <a:lnTo>
                    <a:pt x="578" y="42"/>
                  </a:lnTo>
                  <a:lnTo>
                    <a:pt x="574" y="2"/>
                  </a:lnTo>
                  <a:lnTo>
                    <a:pt x="540" y="0"/>
                  </a:lnTo>
                  <a:lnTo>
                    <a:pt x="538" y="28"/>
                  </a:lnTo>
                  <a:lnTo>
                    <a:pt x="546" y="46"/>
                  </a:lnTo>
                  <a:lnTo>
                    <a:pt x="524" y="38"/>
                  </a:lnTo>
                  <a:lnTo>
                    <a:pt x="494" y="62"/>
                  </a:lnTo>
                  <a:lnTo>
                    <a:pt x="456" y="110"/>
                  </a:lnTo>
                  <a:lnTo>
                    <a:pt x="426" y="138"/>
                  </a:lnTo>
                  <a:lnTo>
                    <a:pt x="383" y="147"/>
                  </a:lnTo>
                  <a:lnTo>
                    <a:pt x="361" y="169"/>
                  </a:lnTo>
                  <a:lnTo>
                    <a:pt x="383" y="199"/>
                  </a:lnTo>
                  <a:lnTo>
                    <a:pt x="359" y="245"/>
                  </a:lnTo>
                  <a:lnTo>
                    <a:pt x="323" y="255"/>
                  </a:lnTo>
                  <a:lnTo>
                    <a:pt x="323" y="271"/>
                  </a:lnTo>
                  <a:lnTo>
                    <a:pt x="353" y="301"/>
                  </a:lnTo>
                  <a:lnTo>
                    <a:pt x="343" y="331"/>
                  </a:lnTo>
                  <a:lnTo>
                    <a:pt x="347" y="351"/>
                  </a:lnTo>
                  <a:lnTo>
                    <a:pt x="359" y="367"/>
                  </a:lnTo>
                  <a:lnTo>
                    <a:pt x="321" y="403"/>
                  </a:lnTo>
                  <a:lnTo>
                    <a:pt x="309" y="383"/>
                  </a:lnTo>
                  <a:lnTo>
                    <a:pt x="297" y="337"/>
                  </a:lnTo>
                  <a:lnTo>
                    <a:pt x="257" y="273"/>
                  </a:lnTo>
                  <a:lnTo>
                    <a:pt x="233" y="291"/>
                  </a:lnTo>
                  <a:lnTo>
                    <a:pt x="247" y="315"/>
                  </a:lnTo>
                  <a:lnTo>
                    <a:pt x="247" y="317"/>
                  </a:lnTo>
                  <a:lnTo>
                    <a:pt x="247" y="317"/>
                  </a:lnTo>
                  <a:lnTo>
                    <a:pt x="219" y="369"/>
                  </a:lnTo>
                  <a:lnTo>
                    <a:pt x="229" y="405"/>
                  </a:lnTo>
                  <a:lnTo>
                    <a:pt x="229" y="405"/>
                  </a:lnTo>
                  <a:lnTo>
                    <a:pt x="229" y="407"/>
                  </a:lnTo>
                  <a:lnTo>
                    <a:pt x="211" y="435"/>
                  </a:lnTo>
                  <a:lnTo>
                    <a:pt x="211" y="435"/>
                  </a:lnTo>
                  <a:lnTo>
                    <a:pt x="183" y="445"/>
                  </a:lnTo>
                  <a:lnTo>
                    <a:pt x="164" y="467"/>
                  </a:lnTo>
                  <a:lnTo>
                    <a:pt x="164" y="467"/>
                  </a:lnTo>
                  <a:lnTo>
                    <a:pt x="162" y="467"/>
                  </a:lnTo>
                  <a:lnTo>
                    <a:pt x="92" y="471"/>
                  </a:lnTo>
                  <a:lnTo>
                    <a:pt x="54" y="500"/>
                  </a:lnTo>
                  <a:lnTo>
                    <a:pt x="54" y="500"/>
                  </a:lnTo>
                  <a:lnTo>
                    <a:pt x="54" y="500"/>
                  </a:lnTo>
                  <a:lnTo>
                    <a:pt x="30" y="500"/>
                  </a:lnTo>
                  <a:lnTo>
                    <a:pt x="28" y="562"/>
                  </a:lnTo>
                  <a:lnTo>
                    <a:pt x="28" y="562"/>
                  </a:lnTo>
                  <a:lnTo>
                    <a:pt x="28" y="562"/>
                  </a:lnTo>
                  <a:lnTo>
                    <a:pt x="0" y="602"/>
                  </a:lnTo>
                  <a:lnTo>
                    <a:pt x="18" y="640"/>
                  </a:lnTo>
                  <a:lnTo>
                    <a:pt x="86" y="646"/>
                  </a:lnTo>
                  <a:lnTo>
                    <a:pt x="88" y="646"/>
                  </a:lnTo>
                  <a:lnTo>
                    <a:pt x="88" y="646"/>
                  </a:lnTo>
                  <a:lnTo>
                    <a:pt x="120" y="672"/>
                  </a:lnTo>
                  <a:lnTo>
                    <a:pt x="122" y="672"/>
                  </a:lnTo>
                  <a:lnTo>
                    <a:pt x="122" y="674"/>
                  </a:lnTo>
                  <a:lnTo>
                    <a:pt x="122" y="706"/>
                  </a:lnTo>
                  <a:lnTo>
                    <a:pt x="134" y="718"/>
                  </a:lnTo>
                  <a:lnTo>
                    <a:pt x="213" y="722"/>
                  </a:lnTo>
                  <a:lnTo>
                    <a:pt x="213" y="722"/>
                  </a:lnTo>
                  <a:lnTo>
                    <a:pt x="213" y="722"/>
                  </a:lnTo>
                  <a:lnTo>
                    <a:pt x="239" y="754"/>
                  </a:lnTo>
                  <a:lnTo>
                    <a:pt x="239" y="754"/>
                  </a:lnTo>
                  <a:lnTo>
                    <a:pt x="239" y="754"/>
                  </a:lnTo>
                  <a:lnTo>
                    <a:pt x="241" y="804"/>
                  </a:lnTo>
                  <a:lnTo>
                    <a:pt x="255" y="821"/>
                  </a:lnTo>
                  <a:lnTo>
                    <a:pt x="255" y="821"/>
                  </a:lnTo>
                  <a:lnTo>
                    <a:pt x="255" y="823"/>
                  </a:lnTo>
                  <a:lnTo>
                    <a:pt x="253" y="855"/>
                  </a:lnTo>
                  <a:lnTo>
                    <a:pt x="307" y="855"/>
                  </a:lnTo>
                  <a:lnTo>
                    <a:pt x="307" y="857"/>
                  </a:lnTo>
                  <a:lnTo>
                    <a:pt x="355" y="899"/>
                  </a:lnTo>
                  <a:lnTo>
                    <a:pt x="420" y="929"/>
                  </a:lnTo>
                  <a:lnTo>
                    <a:pt x="420" y="929"/>
                  </a:lnTo>
                  <a:lnTo>
                    <a:pt x="420" y="929"/>
                  </a:lnTo>
                  <a:lnTo>
                    <a:pt x="446" y="969"/>
                  </a:lnTo>
                  <a:lnTo>
                    <a:pt x="488" y="995"/>
                  </a:lnTo>
                  <a:lnTo>
                    <a:pt x="532" y="999"/>
                  </a:lnTo>
                  <a:lnTo>
                    <a:pt x="568" y="973"/>
                  </a:lnTo>
                  <a:lnTo>
                    <a:pt x="568" y="973"/>
                  </a:lnTo>
                  <a:lnTo>
                    <a:pt x="570" y="973"/>
                  </a:lnTo>
                  <a:lnTo>
                    <a:pt x="602" y="1005"/>
                  </a:lnTo>
                  <a:lnTo>
                    <a:pt x="635" y="1003"/>
                  </a:lnTo>
                  <a:lnTo>
                    <a:pt x="635" y="1003"/>
                  </a:lnTo>
                  <a:lnTo>
                    <a:pt x="637" y="1003"/>
                  </a:lnTo>
                  <a:lnTo>
                    <a:pt x="661" y="1041"/>
                  </a:lnTo>
                  <a:lnTo>
                    <a:pt x="675" y="1041"/>
                  </a:lnTo>
                  <a:lnTo>
                    <a:pt x="675" y="1041"/>
                  </a:lnTo>
                  <a:lnTo>
                    <a:pt x="699" y="1067"/>
                  </a:lnTo>
                  <a:lnTo>
                    <a:pt x="749" y="1003"/>
                  </a:lnTo>
                  <a:lnTo>
                    <a:pt x="753" y="963"/>
                  </a:lnTo>
                  <a:lnTo>
                    <a:pt x="753" y="961"/>
                  </a:lnTo>
                  <a:lnTo>
                    <a:pt x="753" y="961"/>
                  </a:lnTo>
                  <a:lnTo>
                    <a:pt x="785" y="915"/>
                  </a:lnTo>
                  <a:lnTo>
                    <a:pt x="779" y="879"/>
                  </a:lnTo>
                  <a:lnTo>
                    <a:pt x="741" y="851"/>
                  </a:lnTo>
                  <a:lnTo>
                    <a:pt x="741" y="849"/>
                  </a:lnTo>
                  <a:lnTo>
                    <a:pt x="751" y="796"/>
                  </a:lnTo>
                  <a:lnTo>
                    <a:pt x="725" y="762"/>
                  </a:lnTo>
                  <a:lnTo>
                    <a:pt x="725" y="762"/>
                  </a:lnTo>
                  <a:lnTo>
                    <a:pt x="725" y="762"/>
                  </a:lnTo>
                  <a:lnTo>
                    <a:pt x="733" y="688"/>
                  </a:lnTo>
                  <a:lnTo>
                    <a:pt x="701" y="646"/>
                  </a:lnTo>
                  <a:lnTo>
                    <a:pt x="701" y="646"/>
                  </a:lnTo>
                  <a:lnTo>
                    <a:pt x="701" y="644"/>
                  </a:lnTo>
                  <a:lnTo>
                    <a:pt x="715" y="608"/>
                  </a:lnTo>
                  <a:lnTo>
                    <a:pt x="701" y="578"/>
                  </a:lnTo>
                  <a:lnTo>
                    <a:pt x="701" y="576"/>
                  </a:lnTo>
                  <a:lnTo>
                    <a:pt x="703" y="576"/>
                  </a:lnTo>
                  <a:lnTo>
                    <a:pt x="743" y="564"/>
                  </a:lnTo>
                  <a:lnTo>
                    <a:pt x="761" y="520"/>
                  </a:lnTo>
                  <a:lnTo>
                    <a:pt x="751" y="471"/>
                  </a:lnTo>
                  <a:lnTo>
                    <a:pt x="709" y="461"/>
                  </a:lnTo>
                  <a:lnTo>
                    <a:pt x="709" y="459"/>
                  </a:lnTo>
                  <a:lnTo>
                    <a:pt x="709" y="459"/>
                  </a:lnTo>
                  <a:lnTo>
                    <a:pt x="669" y="409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77" y="375"/>
                  </a:lnTo>
                  <a:lnTo>
                    <a:pt x="677" y="375"/>
                  </a:lnTo>
                  <a:lnTo>
                    <a:pt x="677" y="375"/>
                  </a:lnTo>
                  <a:lnTo>
                    <a:pt x="737" y="349"/>
                  </a:lnTo>
                  <a:lnTo>
                    <a:pt x="741" y="325"/>
                  </a:lnTo>
                  <a:lnTo>
                    <a:pt x="717" y="273"/>
                  </a:lnTo>
                  <a:lnTo>
                    <a:pt x="717" y="273"/>
                  </a:lnTo>
                  <a:lnTo>
                    <a:pt x="717" y="271"/>
                  </a:lnTo>
                  <a:lnTo>
                    <a:pt x="723" y="237"/>
                  </a:lnTo>
                  <a:lnTo>
                    <a:pt x="723" y="237"/>
                  </a:lnTo>
                  <a:lnTo>
                    <a:pt x="725" y="235"/>
                  </a:lnTo>
                  <a:lnTo>
                    <a:pt x="751" y="231"/>
                  </a:lnTo>
                  <a:lnTo>
                    <a:pt x="727" y="181"/>
                  </a:lnTo>
                  <a:lnTo>
                    <a:pt x="727" y="181"/>
                  </a:lnTo>
                  <a:lnTo>
                    <a:pt x="727" y="181"/>
                  </a:lnTo>
                  <a:lnTo>
                    <a:pt x="727" y="17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3" name="Freeform 292"/>
            <p:cNvSpPr/>
            <p:nvPr/>
          </p:nvSpPr>
          <p:spPr>
            <a:xfrm rot="21164400">
              <a:off x="6906600" y="3670560"/>
              <a:ext cx="585360" cy="465480"/>
            </a:xfrm>
            <a:custGeom>
              <a:avLst/>
              <a:gdLst>
                <a:gd name="textAreaLeft" fmla="*/ 0 w 585360"/>
                <a:gd name="textAreaRight" fmla="*/ 585720 w 585360"/>
                <a:gd name="textAreaTop" fmla="*/ 0 h 465480"/>
                <a:gd name="textAreaBottom" fmla="*/ 465840 h 465480"/>
              </a:gdLst>
              <a:ahLst/>
              <a:cxnLst/>
              <a:rect l="textAreaLeft" t="textAreaTop" r="textAreaRight" b="textAreaBottom"/>
              <a:pathLst>
                <a:path w="484" h="385">
                  <a:moveTo>
                    <a:pt x="106" y="341"/>
                  </a:moveTo>
                  <a:lnTo>
                    <a:pt x="134" y="341"/>
                  </a:lnTo>
                  <a:lnTo>
                    <a:pt x="158" y="383"/>
                  </a:lnTo>
                  <a:lnTo>
                    <a:pt x="178" y="385"/>
                  </a:lnTo>
                  <a:lnTo>
                    <a:pt x="178" y="385"/>
                  </a:lnTo>
                  <a:lnTo>
                    <a:pt x="184" y="367"/>
                  </a:lnTo>
                  <a:lnTo>
                    <a:pt x="184" y="367"/>
                  </a:lnTo>
                  <a:lnTo>
                    <a:pt x="185" y="367"/>
                  </a:lnTo>
                  <a:lnTo>
                    <a:pt x="219" y="335"/>
                  </a:lnTo>
                  <a:lnTo>
                    <a:pt x="223" y="311"/>
                  </a:lnTo>
                  <a:lnTo>
                    <a:pt x="223" y="309"/>
                  </a:lnTo>
                  <a:lnTo>
                    <a:pt x="225" y="309"/>
                  </a:lnTo>
                  <a:lnTo>
                    <a:pt x="245" y="287"/>
                  </a:lnTo>
                  <a:lnTo>
                    <a:pt x="245" y="285"/>
                  </a:lnTo>
                  <a:lnTo>
                    <a:pt x="247" y="285"/>
                  </a:lnTo>
                  <a:lnTo>
                    <a:pt x="273" y="291"/>
                  </a:lnTo>
                  <a:lnTo>
                    <a:pt x="279" y="281"/>
                  </a:lnTo>
                  <a:lnTo>
                    <a:pt x="283" y="261"/>
                  </a:lnTo>
                  <a:lnTo>
                    <a:pt x="277" y="243"/>
                  </a:lnTo>
                  <a:lnTo>
                    <a:pt x="255" y="235"/>
                  </a:lnTo>
                  <a:lnTo>
                    <a:pt x="253" y="233"/>
                  </a:lnTo>
                  <a:lnTo>
                    <a:pt x="253" y="233"/>
                  </a:lnTo>
                  <a:lnTo>
                    <a:pt x="249" y="221"/>
                  </a:lnTo>
                  <a:lnTo>
                    <a:pt x="249" y="219"/>
                  </a:lnTo>
                  <a:lnTo>
                    <a:pt x="251" y="219"/>
                  </a:lnTo>
                  <a:lnTo>
                    <a:pt x="261" y="207"/>
                  </a:lnTo>
                  <a:lnTo>
                    <a:pt x="263" y="175"/>
                  </a:lnTo>
                  <a:lnTo>
                    <a:pt x="265" y="173"/>
                  </a:lnTo>
                  <a:lnTo>
                    <a:pt x="265" y="173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5" y="137"/>
                  </a:lnTo>
                  <a:lnTo>
                    <a:pt x="325" y="159"/>
                  </a:lnTo>
                  <a:lnTo>
                    <a:pt x="325" y="159"/>
                  </a:lnTo>
                  <a:lnTo>
                    <a:pt x="325" y="161"/>
                  </a:lnTo>
                  <a:lnTo>
                    <a:pt x="313" y="177"/>
                  </a:lnTo>
                  <a:lnTo>
                    <a:pt x="329" y="179"/>
                  </a:lnTo>
                  <a:lnTo>
                    <a:pt x="329" y="179"/>
                  </a:lnTo>
                  <a:lnTo>
                    <a:pt x="329" y="179"/>
                  </a:lnTo>
                  <a:lnTo>
                    <a:pt x="367" y="207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7" y="203"/>
                  </a:lnTo>
                  <a:lnTo>
                    <a:pt x="422" y="217"/>
                  </a:lnTo>
                  <a:lnTo>
                    <a:pt x="448" y="219"/>
                  </a:lnTo>
                  <a:lnTo>
                    <a:pt x="484" y="195"/>
                  </a:lnTo>
                  <a:lnTo>
                    <a:pt x="420" y="147"/>
                  </a:lnTo>
                  <a:lnTo>
                    <a:pt x="420" y="147"/>
                  </a:lnTo>
                  <a:lnTo>
                    <a:pt x="420" y="147"/>
                  </a:lnTo>
                  <a:lnTo>
                    <a:pt x="391" y="87"/>
                  </a:lnTo>
                  <a:lnTo>
                    <a:pt x="391" y="87"/>
                  </a:lnTo>
                  <a:lnTo>
                    <a:pt x="367" y="38"/>
                  </a:lnTo>
                  <a:lnTo>
                    <a:pt x="351" y="34"/>
                  </a:lnTo>
                  <a:lnTo>
                    <a:pt x="351" y="34"/>
                  </a:lnTo>
                  <a:lnTo>
                    <a:pt x="349" y="34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293" y="0"/>
                  </a:lnTo>
                  <a:lnTo>
                    <a:pt x="289" y="14"/>
                  </a:lnTo>
                  <a:lnTo>
                    <a:pt x="287" y="16"/>
                  </a:lnTo>
                  <a:lnTo>
                    <a:pt x="287" y="16"/>
                  </a:lnTo>
                  <a:lnTo>
                    <a:pt x="257" y="14"/>
                  </a:lnTo>
                  <a:lnTo>
                    <a:pt x="249" y="22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29" y="34"/>
                  </a:lnTo>
                  <a:lnTo>
                    <a:pt x="215" y="30"/>
                  </a:lnTo>
                  <a:lnTo>
                    <a:pt x="207" y="38"/>
                  </a:lnTo>
                  <a:lnTo>
                    <a:pt x="205" y="38"/>
                  </a:lnTo>
                  <a:lnTo>
                    <a:pt x="187" y="38"/>
                  </a:lnTo>
                  <a:lnTo>
                    <a:pt x="185" y="38"/>
                  </a:lnTo>
                  <a:lnTo>
                    <a:pt x="164" y="28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20" y="54"/>
                  </a:lnTo>
                  <a:lnTo>
                    <a:pt x="98" y="89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38" y="89"/>
                  </a:lnTo>
                  <a:lnTo>
                    <a:pt x="22" y="123"/>
                  </a:lnTo>
                  <a:lnTo>
                    <a:pt x="22" y="155"/>
                  </a:lnTo>
                  <a:lnTo>
                    <a:pt x="22" y="157"/>
                  </a:lnTo>
                  <a:lnTo>
                    <a:pt x="20" y="157"/>
                  </a:lnTo>
                  <a:lnTo>
                    <a:pt x="4" y="161"/>
                  </a:lnTo>
                  <a:lnTo>
                    <a:pt x="0" y="189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8" y="239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68" y="269"/>
                  </a:lnTo>
                  <a:lnTo>
                    <a:pt x="68" y="269"/>
                  </a:lnTo>
                  <a:lnTo>
                    <a:pt x="68" y="271"/>
                  </a:lnTo>
                  <a:lnTo>
                    <a:pt x="68" y="29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3"/>
                  </a:lnTo>
                  <a:lnTo>
                    <a:pt x="104" y="341"/>
                  </a:lnTo>
                  <a:lnTo>
                    <a:pt x="106" y="341"/>
                  </a:lnTo>
                  <a:lnTo>
                    <a:pt x="106" y="34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4" name="Freeform 293"/>
            <p:cNvSpPr/>
            <p:nvPr/>
          </p:nvSpPr>
          <p:spPr>
            <a:xfrm rot="21164400">
              <a:off x="6906600" y="3670560"/>
              <a:ext cx="585360" cy="465480"/>
            </a:xfrm>
            <a:custGeom>
              <a:avLst/>
              <a:gdLst>
                <a:gd name="textAreaLeft" fmla="*/ 0 w 585360"/>
                <a:gd name="textAreaRight" fmla="*/ 585720 w 585360"/>
                <a:gd name="textAreaTop" fmla="*/ 0 h 465480"/>
                <a:gd name="textAreaBottom" fmla="*/ 465840 h 465480"/>
              </a:gdLst>
              <a:ahLst/>
              <a:cxnLst/>
              <a:rect l="textAreaLeft" t="textAreaTop" r="textAreaRight" b="textAreaBottom"/>
              <a:pathLst>
                <a:path w="484" h="385">
                  <a:moveTo>
                    <a:pt x="106" y="341"/>
                  </a:moveTo>
                  <a:lnTo>
                    <a:pt x="134" y="341"/>
                  </a:lnTo>
                  <a:lnTo>
                    <a:pt x="158" y="383"/>
                  </a:lnTo>
                  <a:lnTo>
                    <a:pt x="178" y="385"/>
                  </a:lnTo>
                  <a:lnTo>
                    <a:pt x="178" y="385"/>
                  </a:lnTo>
                  <a:lnTo>
                    <a:pt x="184" y="367"/>
                  </a:lnTo>
                  <a:lnTo>
                    <a:pt x="184" y="367"/>
                  </a:lnTo>
                  <a:lnTo>
                    <a:pt x="185" y="367"/>
                  </a:lnTo>
                  <a:lnTo>
                    <a:pt x="219" y="335"/>
                  </a:lnTo>
                  <a:lnTo>
                    <a:pt x="223" y="311"/>
                  </a:lnTo>
                  <a:lnTo>
                    <a:pt x="223" y="309"/>
                  </a:lnTo>
                  <a:lnTo>
                    <a:pt x="225" y="309"/>
                  </a:lnTo>
                  <a:lnTo>
                    <a:pt x="245" y="287"/>
                  </a:lnTo>
                  <a:lnTo>
                    <a:pt x="245" y="285"/>
                  </a:lnTo>
                  <a:lnTo>
                    <a:pt x="247" y="285"/>
                  </a:lnTo>
                  <a:lnTo>
                    <a:pt x="273" y="291"/>
                  </a:lnTo>
                  <a:lnTo>
                    <a:pt x="279" y="281"/>
                  </a:lnTo>
                  <a:lnTo>
                    <a:pt x="283" y="261"/>
                  </a:lnTo>
                  <a:lnTo>
                    <a:pt x="277" y="243"/>
                  </a:lnTo>
                  <a:lnTo>
                    <a:pt x="255" y="235"/>
                  </a:lnTo>
                  <a:lnTo>
                    <a:pt x="253" y="233"/>
                  </a:lnTo>
                  <a:lnTo>
                    <a:pt x="253" y="233"/>
                  </a:lnTo>
                  <a:lnTo>
                    <a:pt x="249" y="221"/>
                  </a:lnTo>
                  <a:lnTo>
                    <a:pt x="249" y="219"/>
                  </a:lnTo>
                  <a:lnTo>
                    <a:pt x="251" y="219"/>
                  </a:lnTo>
                  <a:lnTo>
                    <a:pt x="261" y="207"/>
                  </a:lnTo>
                  <a:lnTo>
                    <a:pt x="263" y="175"/>
                  </a:lnTo>
                  <a:lnTo>
                    <a:pt x="265" y="173"/>
                  </a:lnTo>
                  <a:lnTo>
                    <a:pt x="265" y="173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5" y="137"/>
                  </a:lnTo>
                  <a:lnTo>
                    <a:pt x="325" y="159"/>
                  </a:lnTo>
                  <a:lnTo>
                    <a:pt x="325" y="159"/>
                  </a:lnTo>
                  <a:lnTo>
                    <a:pt x="325" y="161"/>
                  </a:lnTo>
                  <a:lnTo>
                    <a:pt x="313" y="177"/>
                  </a:lnTo>
                  <a:lnTo>
                    <a:pt x="329" y="179"/>
                  </a:lnTo>
                  <a:lnTo>
                    <a:pt x="329" y="179"/>
                  </a:lnTo>
                  <a:lnTo>
                    <a:pt x="329" y="179"/>
                  </a:lnTo>
                  <a:lnTo>
                    <a:pt x="367" y="207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7" y="203"/>
                  </a:lnTo>
                  <a:lnTo>
                    <a:pt x="422" y="217"/>
                  </a:lnTo>
                  <a:lnTo>
                    <a:pt x="448" y="219"/>
                  </a:lnTo>
                  <a:lnTo>
                    <a:pt x="484" y="195"/>
                  </a:lnTo>
                  <a:lnTo>
                    <a:pt x="420" y="147"/>
                  </a:lnTo>
                  <a:lnTo>
                    <a:pt x="420" y="147"/>
                  </a:lnTo>
                  <a:lnTo>
                    <a:pt x="420" y="147"/>
                  </a:lnTo>
                  <a:lnTo>
                    <a:pt x="391" y="87"/>
                  </a:lnTo>
                  <a:lnTo>
                    <a:pt x="391" y="87"/>
                  </a:lnTo>
                  <a:lnTo>
                    <a:pt x="367" y="38"/>
                  </a:lnTo>
                  <a:lnTo>
                    <a:pt x="351" y="34"/>
                  </a:lnTo>
                  <a:lnTo>
                    <a:pt x="351" y="34"/>
                  </a:lnTo>
                  <a:lnTo>
                    <a:pt x="349" y="34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293" y="0"/>
                  </a:lnTo>
                  <a:lnTo>
                    <a:pt x="289" y="14"/>
                  </a:lnTo>
                  <a:lnTo>
                    <a:pt x="287" y="16"/>
                  </a:lnTo>
                  <a:lnTo>
                    <a:pt x="287" y="16"/>
                  </a:lnTo>
                  <a:lnTo>
                    <a:pt x="257" y="14"/>
                  </a:lnTo>
                  <a:lnTo>
                    <a:pt x="249" y="22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29" y="34"/>
                  </a:lnTo>
                  <a:lnTo>
                    <a:pt x="215" y="30"/>
                  </a:lnTo>
                  <a:lnTo>
                    <a:pt x="207" y="38"/>
                  </a:lnTo>
                  <a:lnTo>
                    <a:pt x="205" y="38"/>
                  </a:lnTo>
                  <a:lnTo>
                    <a:pt x="187" y="38"/>
                  </a:lnTo>
                  <a:lnTo>
                    <a:pt x="185" y="38"/>
                  </a:lnTo>
                  <a:lnTo>
                    <a:pt x="164" y="28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20" y="54"/>
                  </a:lnTo>
                  <a:lnTo>
                    <a:pt x="98" y="89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38" y="89"/>
                  </a:lnTo>
                  <a:lnTo>
                    <a:pt x="22" y="123"/>
                  </a:lnTo>
                  <a:lnTo>
                    <a:pt x="22" y="155"/>
                  </a:lnTo>
                  <a:lnTo>
                    <a:pt x="22" y="157"/>
                  </a:lnTo>
                  <a:lnTo>
                    <a:pt x="20" y="157"/>
                  </a:lnTo>
                  <a:lnTo>
                    <a:pt x="4" y="161"/>
                  </a:lnTo>
                  <a:lnTo>
                    <a:pt x="0" y="189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8" y="239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68" y="269"/>
                  </a:lnTo>
                  <a:lnTo>
                    <a:pt x="68" y="269"/>
                  </a:lnTo>
                  <a:lnTo>
                    <a:pt x="68" y="271"/>
                  </a:lnTo>
                  <a:lnTo>
                    <a:pt x="68" y="29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3"/>
                  </a:lnTo>
                  <a:lnTo>
                    <a:pt x="104" y="341"/>
                  </a:lnTo>
                  <a:lnTo>
                    <a:pt x="106" y="341"/>
                  </a:lnTo>
                  <a:lnTo>
                    <a:pt x="106" y="34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5" name="Freeform 294"/>
            <p:cNvSpPr/>
            <p:nvPr/>
          </p:nvSpPr>
          <p:spPr>
            <a:xfrm rot="21164400">
              <a:off x="6675480" y="3863160"/>
              <a:ext cx="363960" cy="28512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285120"/>
                <a:gd name="textAreaBottom" fmla="*/ 285480 h 285120"/>
              </a:gdLst>
              <a:ahLst/>
              <a:cxnLst/>
              <a:rect l="textAreaLeft" t="textAreaTop" r="textAreaRight" b="textAreaBottom"/>
              <a:pathLst>
                <a:path w="301" h="236">
                  <a:moveTo>
                    <a:pt x="26" y="182"/>
                  </a:moveTo>
                  <a:lnTo>
                    <a:pt x="84" y="196"/>
                  </a:lnTo>
                  <a:lnTo>
                    <a:pt x="118" y="218"/>
                  </a:lnTo>
                  <a:lnTo>
                    <a:pt x="138" y="202"/>
                  </a:lnTo>
                  <a:lnTo>
                    <a:pt x="167" y="218"/>
                  </a:lnTo>
                  <a:lnTo>
                    <a:pt x="265" y="236"/>
                  </a:lnTo>
                  <a:lnTo>
                    <a:pt x="301" y="220"/>
                  </a:lnTo>
                  <a:lnTo>
                    <a:pt x="301" y="218"/>
                  </a:lnTo>
                  <a:lnTo>
                    <a:pt x="299" y="200"/>
                  </a:lnTo>
                  <a:lnTo>
                    <a:pt x="265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48"/>
                  </a:lnTo>
                  <a:lnTo>
                    <a:pt x="241" y="128"/>
                  </a:lnTo>
                  <a:lnTo>
                    <a:pt x="215" y="120"/>
                  </a:lnTo>
                  <a:lnTo>
                    <a:pt x="215" y="120"/>
                  </a:lnTo>
                  <a:lnTo>
                    <a:pt x="215" y="118"/>
                  </a:lnTo>
                  <a:lnTo>
                    <a:pt x="209" y="9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4"/>
                  </a:lnTo>
                  <a:lnTo>
                    <a:pt x="201" y="38"/>
                  </a:lnTo>
                  <a:lnTo>
                    <a:pt x="173" y="2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4"/>
                  </a:lnTo>
                  <a:lnTo>
                    <a:pt x="134" y="14"/>
                  </a:lnTo>
                  <a:lnTo>
                    <a:pt x="98" y="0"/>
                  </a:lnTo>
                  <a:lnTo>
                    <a:pt x="56" y="1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58" y="62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0" y="106"/>
                  </a:lnTo>
                  <a:lnTo>
                    <a:pt x="0" y="126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2" y="154"/>
                  </a:lnTo>
                  <a:lnTo>
                    <a:pt x="26" y="18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6" name="Freeform 295"/>
            <p:cNvSpPr/>
            <p:nvPr/>
          </p:nvSpPr>
          <p:spPr>
            <a:xfrm rot="21164400">
              <a:off x="6675480" y="3863160"/>
              <a:ext cx="363960" cy="28512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285120"/>
                <a:gd name="textAreaBottom" fmla="*/ 285480 h 285120"/>
              </a:gdLst>
              <a:ahLst/>
              <a:cxnLst/>
              <a:rect l="textAreaLeft" t="textAreaTop" r="textAreaRight" b="textAreaBottom"/>
              <a:pathLst>
                <a:path w="301" h="236">
                  <a:moveTo>
                    <a:pt x="26" y="182"/>
                  </a:moveTo>
                  <a:lnTo>
                    <a:pt x="84" y="196"/>
                  </a:lnTo>
                  <a:lnTo>
                    <a:pt x="118" y="218"/>
                  </a:lnTo>
                  <a:lnTo>
                    <a:pt x="138" y="202"/>
                  </a:lnTo>
                  <a:lnTo>
                    <a:pt x="167" y="218"/>
                  </a:lnTo>
                  <a:lnTo>
                    <a:pt x="265" y="236"/>
                  </a:lnTo>
                  <a:lnTo>
                    <a:pt x="301" y="220"/>
                  </a:lnTo>
                  <a:lnTo>
                    <a:pt x="301" y="218"/>
                  </a:lnTo>
                  <a:lnTo>
                    <a:pt x="299" y="200"/>
                  </a:lnTo>
                  <a:lnTo>
                    <a:pt x="265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48"/>
                  </a:lnTo>
                  <a:lnTo>
                    <a:pt x="241" y="128"/>
                  </a:lnTo>
                  <a:lnTo>
                    <a:pt x="215" y="120"/>
                  </a:lnTo>
                  <a:lnTo>
                    <a:pt x="215" y="120"/>
                  </a:lnTo>
                  <a:lnTo>
                    <a:pt x="215" y="118"/>
                  </a:lnTo>
                  <a:lnTo>
                    <a:pt x="209" y="9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4"/>
                  </a:lnTo>
                  <a:lnTo>
                    <a:pt x="201" y="38"/>
                  </a:lnTo>
                  <a:lnTo>
                    <a:pt x="173" y="2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4"/>
                  </a:lnTo>
                  <a:lnTo>
                    <a:pt x="134" y="14"/>
                  </a:lnTo>
                  <a:lnTo>
                    <a:pt x="98" y="0"/>
                  </a:lnTo>
                  <a:lnTo>
                    <a:pt x="56" y="1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58" y="62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0" y="106"/>
                  </a:lnTo>
                  <a:lnTo>
                    <a:pt x="0" y="126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2" y="154"/>
                  </a:lnTo>
                  <a:lnTo>
                    <a:pt x="26" y="18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7" name="Freeform 296"/>
            <p:cNvSpPr/>
            <p:nvPr/>
          </p:nvSpPr>
          <p:spPr>
            <a:xfrm rot="21164400">
              <a:off x="6385320" y="3824280"/>
              <a:ext cx="356760" cy="420840"/>
            </a:xfrm>
            <a:custGeom>
              <a:avLst/>
              <a:gdLst>
                <a:gd name="textAreaLeft" fmla="*/ 0 w 356760"/>
                <a:gd name="textAreaRight" fmla="*/ 357120 w 356760"/>
                <a:gd name="textAreaTop" fmla="*/ 0 h 420840"/>
                <a:gd name="textAreaBottom" fmla="*/ 421200 h 420840"/>
              </a:gdLst>
              <a:ahLst/>
              <a:cxnLst/>
              <a:rect l="textAreaLeft" t="textAreaTop" r="textAreaRight" b="textAreaBottom"/>
              <a:pathLst>
                <a:path w="295" h="348">
                  <a:moveTo>
                    <a:pt x="38" y="348"/>
                  </a:moveTo>
                  <a:lnTo>
                    <a:pt x="48" y="333"/>
                  </a:lnTo>
                  <a:lnTo>
                    <a:pt x="88" y="329"/>
                  </a:lnTo>
                  <a:lnTo>
                    <a:pt x="92" y="301"/>
                  </a:lnTo>
                  <a:lnTo>
                    <a:pt x="110" y="291"/>
                  </a:lnTo>
                  <a:lnTo>
                    <a:pt x="130" y="291"/>
                  </a:lnTo>
                  <a:lnTo>
                    <a:pt x="154" y="311"/>
                  </a:lnTo>
                  <a:lnTo>
                    <a:pt x="169" y="297"/>
                  </a:lnTo>
                  <a:lnTo>
                    <a:pt x="152" y="267"/>
                  </a:lnTo>
                  <a:lnTo>
                    <a:pt x="142" y="239"/>
                  </a:lnTo>
                  <a:lnTo>
                    <a:pt x="162" y="217"/>
                  </a:lnTo>
                  <a:lnTo>
                    <a:pt x="179" y="213"/>
                  </a:lnTo>
                  <a:lnTo>
                    <a:pt x="207" y="241"/>
                  </a:lnTo>
                  <a:lnTo>
                    <a:pt x="263" y="245"/>
                  </a:lnTo>
                  <a:lnTo>
                    <a:pt x="263" y="245"/>
                  </a:lnTo>
                  <a:lnTo>
                    <a:pt x="263" y="245"/>
                  </a:lnTo>
                  <a:lnTo>
                    <a:pt x="263" y="245"/>
                  </a:lnTo>
                  <a:lnTo>
                    <a:pt x="279" y="217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37" y="189"/>
                  </a:lnTo>
                  <a:lnTo>
                    <a:pt x="237" y="167"/>
                  </a:lnTo>
                  <a:lnTo>
                    <a:pt x="237" y="167"/>
                  </a:lnTo>
                  <a:lnTo>
                    <a:pt x="239" y="167"/>
                  </a:lnTo>
                  <a:lnTo>
                    <a:pt x="295" y="125"/>
                  </a:lnTo>
                  <a:lnTo>
                    <a:pt x="295" y="89"/>
                  </a:lnTo>
                  <a:lnTo>
                    <a:pt x="291" y="63"/>
                  </a:lnTo>
                  <a:lnTo>
                    <a:pt x="275" y="49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5" y="53"/>
                  </a:lnTo>
                  <a:lnTo>
                    <a:pt x="251" y="49"/>
                  </a:lnTo>
                  <a:lnTo>
                    <a:pt x="251" y="49"/>
                  </a:lnTo>
                  <a:lnTo>
                    <a:pt x="251" y="49"/>
                  </a:lnTo>
                  <a:lnTo>
                    <a:pt x="191" y="0"/>
                  </a:lnTo>
                  <a:lnTo>
                    <a:pt x="181" y="2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66" y="45"/>
                  </a:lnTo>
                  <a:lnTo>
                    <a:pt x="167" y="57"/>
                  </a:lnTo>
                  <a:lnTo>
                    <a:pt x="179" y="73"/>
                  </a:lnTo>
                  <a:lnTo>
                    <a:pt x="181" y="75"/>
                  </a:lnTo>
                  <a:lnTo>
                    <a:pt x="179" y="75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62" y="97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38" y="77"/>
                  </a:lnTo>
                  <a:lnTo>
                    <a:pt x="130" y="71"/>
                  </a:lnTo>
                  <a:lnTo>
                    <a:pt x="118" y="6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2" y="75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39"/>
                  </a:lnTo>
                  <a:lnTo>
                    <a:pt x="78" y="25"/>
                  </a:lnTo>
                  <a:lnTo>
                    <a:pt x="66" y="25"/>
                  </a:lnTo>
                  <a:lnTo>
                    <a:pt x="40" y="39"/>
                  </a:lnTo>
                  <a:lnTo>
                    <a:pt x="34" y="57"/>
                  </a:lnTo>
                  <a:lnTo>
                    <a:pt x="48" y="89"/>
                  </a:lnTo>
                  <a:lnTo>
                    <a:pt x="60" y="99"/>
                  </a:lnTo>
                  <a:lnTo>
                    <a:pt x="114" y="117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36" y="107"/>
                  </a:lnTo>
                  <a:lnTo>
                    <a:pt x="138" y="105"/>
                  </a:lnTo>
                  <a:lnTo>
                    <a:pt x="138" y="107"/>
                  </a:lnTo>
                  <a:lnTo>
                    <a:pt x="154" y="123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26" y="141"/>
                  </a:lnTo>
                  <a:lnTo>
                    <a:pt x="118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88" y="155"/>
                  </a:lnTo>
                  <a:lnTo>
                    <a:pt x="56" y="175"/>
                  </a:lnTo>
                  <a:lnTo>
                    <a:pt x="36" y="209"/>
                  </a:lnTo>
                  <a:lnTo>
                    <a:pt x="32" y="231"/>
                  </a:lnTo>
                  <a:lnTo>
                    <a:pt x="32" y="231"/>
                  </a:lnTo>
                  <a:lnTo>
                    <a:pt x="30" y="231"/>
                  </a:lnTo>
                  <a:lnTo>
                    <a:pt x="6" y="237"/>
                  </a:lnTo>
                  <a:lnTo>
                    <a:pt x="4" y="255"/>
                  </a:lnTo>
                  <a:lnTo>
                    <a:pt x="4" y="255"/>
                  </a:lnTo>
                  <a:lnTo>
                    <a:pt x="0" y="271"/>
                  </a:lnTo>
                  <a:lnTo>
                    <a:pt x="42" y="285"/>
                  </a:lnTo>
                  <a:lnTo>
                    <a:pt x="42" y="285"/>
                  </a:lnTo>
                  <a:lnTo>
                    <a:pt x="44" y="285"/>
                  </a:lnTo>
                  <a:lnTo>
                    <a:pt x="52" y="305"/>
                  </a:lnTo>
                  <a:lnTo>
                    <a:pt x="52" y="305"/>
                  </a:lnTo>
                  <a:lnTo>
                    <a:pt x="52" y="305"/>
                  </a:lnTo>
                  <a:lnTo>
                    <a:pt x="48" y="319"/>
                  </a:lnTo>
                  <a:lnTo>
                    <a:pt x="48" y="319"/>
                  </a:lnTo>
                  <a:lnTo>
                    <a:pt x="46" y="319"/>
                  </a:lnTo>
                  <a:lnTo>
                    <a:pt x="32" y="331"/>
                  </a:lnTo>
                  <a:lnTo>
                    <a:pt x="38" y="34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8" name="Freeform 297"/>
            <p:cNvSpPr/>
            <p:nvPr/>
          </p:nvSpPr>
          <p:spPr>
            <a:xfrm rot="21164400">
              <a:off x="6385320" y="3824280"/>
              <a:ext cx="356760" cy="420840"/>
            </a:xfrm>
            <a:custGeom>
              <a:avLst/>
              <a:gdLst>
                <a:gd name="textAreaLeft" fmla="*/ 0 w 356760"/>
                <a:gd name="textAreaRight" fmla="*/ 357120 w 356760"/>
                <a:gd name="textAreaTop" fmla="*/ 0 h 420840"/>
                <a:gd name="textAreaBottom" fmla="*/ 421200 h 420840"/>
              </a:gdLst>
              <a:ahLst/>
              <a:cxnLst/>
              <a:rect l="textAreaLeft" t="textAreaTop" r="textAreaRight" b="textAreaBottom"/>
              <a:pathLst>
                <a:path w="295" h="348">
                  <a:moveTo>
                    <a:pt x="38" y="348"/>
                  </a:moveTo>
                  <a:lnTo>
                    <a:pt x="48" y="333"/>
                  </a:lnTo>
                  <a:lnTo>
                    <a:pt x="88" y="329"/>
                  </a:lnTo>
                  <a:lnTo>
                    <a:pt x="92" y="301"/>
                  </a:lnTo>
                  <a:lnTo>
                    <a:pt x="110" y="291"/>
                  </a:lnTo>
                  <a:lnTo>
                    <a:pt x="130" y="291"/>
                  </a:lnTo>
                  <a:lnTo>
                    <a:pt x="154" y="311"/>
                  </a:lnTo>
                  <a:lnTo>
                    <a:pt x="169" y="297"/>
                  </a:lnTo>
                  <a:lnTo>
                    <a:pt x="152" y="267"/>
                  </a:lnTo>
                  <a:lnTo>
                    <a:pt x="142" y="239"/>
                  </a:lnTo>
                  <a:lnTo>
                    <a:pt x="162" y="217"/>
                  </a:lnTo>
                  <a:lnTo>
                    <a:pt x="179" y="213"/>
                  </a:lnTo>
                  <a:lnTo>
                    <a:pt x="207" y="241"/>
                  </a:lnTo>
                  <a:lnTo>
                    <a:pt x="263" y="245"/>
                  </a:lnTo>
                  <a:lnTo>
                    <a:pt x="263" y="245"/>
                  </a:lnTo>
                  <a:lnTo>
                    <a:pt x="263" y="245"/>
                  </a:lnTo>
                  <a:lnTo>
                    <a:pt x="263" y="245"/>
                  </a:lnTo>
                  <a:lnTo>
                    <a:pt x="279" y="217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37" y="189"/>
                  </a:lnTo>
                  <a:lnTo>
                    <a:pt x="237" y="167"/>
                  </a:lnTo>
                  <a:lnTo>
                    <a:pt x="237" y="167"/>
                  </a:lnTo>
                  <a:lnTo>
                    <a:pt x="239" y="167"/>
                  </a:lnTo>
                  <a:lnTo>
                    <a:pt x="295" y="125"/>
                  </a:lnTo>
                  <a:lnTo>
                    <a:pt x="295" y="89"/>
                  </a:lnTo>
                  <a:lnTo>
                    <a:pt x="291" y="63"/>
                  </a:lnTo>
                  <a:lnTo>
                    <a:pt x="275" y="49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5" y="53"/>
                  </a:lnTo>
                  <a:lnTo>
                    <a:pt x="251" y="49"/>
                  </a:lnTo>
                  <a:lnTo>
                    <a:pt x="251" y="49"/>
                  </a:lnTo>
                  <a:lnTo>
                    <a:pt x="251" y="49"/>
                  </a:lnTo>
                  <a:lnTo>
                    <a:pt x="191" y="0"/>
                  </a:lnTo>
                  <a:lnTo>
                    <a:pt x="181" y="2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66" y="45"/>
                  </a:lnTo>
                  <a:lnTo>
                    <a:pt x="167" y="57"/>
                  </a:lnTo>
                  <a:lnTo>
                    <a:pt x="179" y="73"/>
                  </a:lnTo>
                  <a:lnTo>
                    <a:pt x="181" y="75"/>
                  </a:lnTo>
                  <a:lnTo>
                    <a:pt x="179" y="75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62" y="97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38" y="77"/>
                  </a:lnTo>
                  <a:lnTo>
                    <a:pt x="130" y="71"/>
                  </a:lnTo>
                  <a:lnTo>
                    <a:pt x="118" y="6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2" y="75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39"/>
                  </a:lnTo>
                  <a:lnTo>
                    <a:pt x="78" y="25"/>
                  </a:lnTo>
                  <a:lnTo>
                    <a:pt x="66" y="25"/>
                  </a:lnTo>
                  <a:lnTo>
                    <a:pt x="40" y="39"/>
                  </a:lnTo>
                  <a:lnTo>
                    <a:pt x="34" y="57"/>
                  </a:lnTo>
                  <a:lnTo>
                    <a:pt x="48" y="89"/>
                  </a:lnTo>
                  <a:lnTo>
                    <a:pt x="60" y="99"/>
                  </a:lnTo>
                  <a:lnTo>
                    <a:pt x="114" y="117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36" y="107"/>
                  </a:lnTo>
                  <a:lnTo>
                    <a:pt x="138" y="105"/>
                  </a:lnTo>
                  <a:lnTo>
                    <a:pt x="138" y="107"/>
                  </a:lnTo>
                  <a:lnTo>
                    <a:pt x="154" y="123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26" y="141"/>
                  </a:lnTo>
                  <a:lnTo>
                    <a:pt x="118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88" y="155"/>
                  </a:lnTo>
                  <a:lnTo>
                    <a:pt x="56" y="175"/>
                  </a:lnTo>
                  <a:lnTo>
                    <a:pt x="36" y="209"/>
                  </a:lnTo>
                  <a:lnTo>
                    <a:pt x="32" y="231"/>
                  </a:lnTo>
                  <a:lnTo>
                    <a:pt x="32" y="231"/>
                  </a:lnTo>
                  <a:lnTo>
                    <a:pt x="30" y="231"/>
                  </a:lnTo>
                  <a:lnTo>
                    <a:pt x="6" y="237"/>
                  </a:lnTo>
                  <a:lnTo>
                    <a:pt x="4" y="255"/>
                  </a:lnTo>
                  <a:lnTo>
                    <a:pt x="4" y="255"/>
                  </a:lnTo>
                  <a:lnTo>
                    <a:pt x="0" y="271"/>
                  </a:lnTo>
                  <a:lnTo>
                    <a:pt x="42" y="285"/>
                  </a:lnTo>
                  <a:lnTo>
                    <a:pt x="42" y="285"/>
                  </a:lnTo>
                  <a:lnTo>
                    <a:pt x="44" y="285"/>
                  </a:lnTo>
                  <a:lnTo>
                    <a:pt x="52" y="305"/>
                  </a:lnTo>
                  <a:lnTo>
                    <a:pt x="52" y="305"/>
                  </a:lnTo>
                  <a:lnTo>
                    <a:pt x="52" y="305"/>
                  </a:lnTo>
                  <a:lnTo>
                    <a:pt x="48" y="319"/>
                  </a:lnTo>
                  <a:lnTo>
                    <a:pt x="48" y="319"/>
                  </a:lnTo>
                  <a:lnTo>
                    <a:pt x="46" y="319"/>
                  </a:lnTo>
                  <a:lnTo>
                    <a:pt x="32" y="331"/>
                  </a:lnTo>
                  <a:lnTo>
                    <a:pt x="38" y="348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79" name="Freeform 298"/>
            <p:cNvSpPr/>
            <p:nvPr/>
          </p:nvSpPr>
          <p:spPr>
            <a:xfrm rot="21164400">
              <a:off x="6468840" y="3306240"/>
              <a:ext cx="537120" cy="612000"/>
            </a:xfrm>
            <a:custGeom>
              <a:avLst/>
              <a:gdLst>
                <a:gd name="textAreaLeft" fmla="*/ 0 w 537120"/>
                <a:gd name="textAreaRight" fmla="*/ 537480 w 537120"/>
                <a:gd name="textAreaTop" fmla="*/ 0 h 612000"/>
                <a:gd name="textAreaBottom" fmla="*/ 612360 h 612000"/>
              </a:gdLst>
              <a:ahLst/>
              <a:cxnLst/>
              <a:rect l="textAreaLeft" t="textAreaTop" r="textAreaRight" b="textAreaBottom"/>
              <a:pathLst>
                <a:path w="444" h="506">
                  <a:moveTo>
                    <a:pt x="340" y="0"/>
                  </a:moveTo>
                  <a:lnTo>
                    <a:pt x="330" y="18"/>
                  </a:lnTo>
                  <a:lnTo>
                    <a:pt x="322" y="34"/>
                  </a:lnTo>
                  <a:lnTo>
                    <a:pt x="322" y="34"/>
                  </a:lnTo>
                  <a:lnTo>
                    <a:pt x="322" y="36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197" y="147"/>
                  </a:lnTo>
                  <a:lnTo>
                    <a:pt x="195" y="167"/>
                  </a:lnTo>
                  <a:lnTo>
                    <a:pt x="209" y="193"/>
                  </a:lnTo>
                  <a:lnTo>
                    <a:pt x="209" y="195"/>
                  </a:lnTo>
                  <a:lnTo>
                    <a:pt x="209" y="195"/>
                  </a:lnTo>
                  <a:lnTo>
                    <a:pt x="191" y="217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73" y="261"/>
                  </a:lnTo>
                  <a:lnTo>
                    <a:pt x="133" y="263"/>
                  </a:lnTo>
                  <a:lnTo>
                    <a:pt x="127" y="289"/>
                  </a:lnTo>
                  <a:lnTo>
                    <a:pt x="127" y="289"/>
                  </a:lnTo>
                  <a:lnTo>
                    <a:pt x="111" y="301"/>
                  </a:lnTo>
                  <a:lnTo>
                    <a:pt x="109" y="301"/>
                  </a:lnTo>
                  <a:lnTo>
                    <a:pt x="107" y="299"/>
                  </a:lnTo>
                  <a:lnTo>
                    <a:pt x="91" y="281"/>
                  </a:lnTo>
                  <a:lnTo>
                    <a:pt x="69" y="317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32" y="321"/>
                  </a:lnTo>
                  <a:lnTo>
                    <a:pt x="0" y="359"/>
                  </a:lnTo>
                  <a:lnTo>
                    <a:pt x="6" y="377"/>
                  </a:lnTo>
                  <a:lnTo>
                    <a:pt x="22" y="389"/>
                  </a:lnTo>
                  <a:lnTo>
                    <a:pt x="55" y="403"/>
                  </a:lnTo>
                  <a:lnTo>
                    <a:pt x="67" y="405"/>
                  </a:lnTo>
                  <a:lnTo>
                    <a:pt x="79" y="403"/>
                  </a:lnTo>
                  <a:lnTo>
                    <a:pt x="81" y="403"/>
                  </a:lnTo>
                  <a:lnTo>
                    <a:pt x="81" y="403"/>
                  </a:lnTo>
                  <a:lnTo>
                    <a:pt x="141" y="454"/>
                  </a:lnTo>
                  <a:lnTo>
                    <a:pt x="155" y="456"/>
                  </a:lnTo>
                  <a:lnTo>
                    <a:pt x="163" y="452"/>
                  </a:lnTo>
                  <a:lnTo>
                    <a:pt x="163" y="450"/>
                  </a:lnTo>
                  <a:lnTo>
                    <a:pt x="165" y="452"/>
                  </a:lnTo>
                  <a:lnTo>
                    <a:pt x="181" y="468"/>
                  </a:lnTo>
                  <a:lnTo>
                    <a:pt x="183" y="468"/>
                  </a:lnTo>
                  <a:lnTo>
                    <a:pt x="183" y="468"/>
                  </a:lnTo>
                  <a:lnTo>
                    <a:pt x="185" y="480"/>
                  </a:lnTo>
                  <a:lnTo>
                    <a:pt x="225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65" y="480"/>
                  </a:lnTo>
                  <a:lnTo>
                    <a:pt x="265" y="480"/>
                  </a:lnTo>
                  <a:lnTo>
                    <a:pt x="265" y="480"/>
                  </a:lnTo>
                  <a:lnTo>
                    <a:pt x="281" y="502"/>
                  </a:lnTo>
                  <a:lnTo>
                    <a:pt x="300" y="492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32" y="506"/>
                  </a:lnTo>
                  <a:lnTo>
                    <a:pt x="346" y="502"/>
                  </a:lnTo>
                  <a:lnTo>
                    <a:pt x="346" y="470"/>
                  </a:lnTo>
                  <a:lnTo>
                    <a:pt x="346" y="468"/>
                  </a:lnTo>
                  <a:lnTo>
                    <a:pt x="346" y="468"/>
                  </a:lnTo>
                  <a:lnTo>
                    <a:pt x="362" y="432"/>
                  </a:lnTo>
                  <a:lnTo>
                    <a:pt x="362" y="432"/>
                  </a:lnTo>
                  <a:lnTo>
                    <a:pt x="364" y="432"/>
                  </a:lnTo>
                  <a:lnTo>
                    <a:pt x="424" y="434"/>
                  </a:lnTo>
                  <a:lnTo>
                    <a:pt x="444" y="399"/>
                  </a:lnTo>
                  <a:lnTo>
                    <a:pt x="428" y="377"/>
                  </a:lnTo>
                  <a:lnTo>
                    <a:pt x="428" y="375"/>
                  </a:lnTo>
                  <a:lnTo>
                    <a:pt x="428" y="375"/>
                  </a:lnTo>
                  <a:lnTo>
                    <a:pt x="430" y="353"/>
                  </a:lnTo>
                  <a:lnTo>
                    <a:pt x="430" y="353"/>
                  </a:lnTo>
                  <a:lnTo>
                    <a:pt x="436" y="315"/>
                  </a:lnTo>
                  <a:lnTo>
                    <a:pt x="396" y="289"/>
                  </a:lnTo>
                  <a:lnTo>
                    <a:pt x="394" y="287"/>
                  </a:lnTo>
                  <a:lnTo>
                    <a:pt x="394" y="287"/>
                  </a:lnTo>
                  <a:lnTo>
                    <a:pt x="388" y="269"/>
                  </a:lnTo>
                  <a:lnTo>
                    <a:pt x="388" y="269"/>
                  </a:lnTo>
                  <a:lnTo>
                    <a:pt x="388" y="267"/>
                  </a:lnTo>
                  <a:lnTo>
                    <a:pt x="412" y="239"/>
                  </a:lnTo>
                  <a:lnTo>
                    <a:pt x="406" y="215"/>
                  </a:lnTo>
                  <a:lnTo>
                    <a:pt x="406" y="215"/>
                  </a:lnTo>
                  <a:lnTo>
                    <a:pt x="398" y="173"/>
                  </a:lnTo>
                  <a:lnTo>
                    <a:pt x="398" y="173"/>
                  </a:lnTo>
                  <a:lnTo>
                    <a:pt x="398" y="171"/>
                  </a:lnTo>
                  <a:lnTo>
                    <a:pt x="418" y="145"/>
                  </a:lnTo>
                  <a:lnTo>
                    <a:pt x="418" y="113"/>
                  </a:lnTo>
                  <a:lnTo>
                    <a:pt x="394" y="60"/>
                  </a:lnTo>
                  <a:lnTo>
                    <a:pt x="358" y="38"/>
                  </a:lnTo>
                  <a:lnTo>
                    <a:pt x="356" y="38"/>
                  </a:lnTo>
                  <a:lnTo>
                    <a:pt x="356" y="38"/>
                  </a:lnTo>
                  <a:lnTo>
                    <a:pt x="350" y="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0" name="Freeform 299"/>
            <p:cNvSpPr/>
            <p:nvPr/>
          </p:nvSpPr>
          <p:spPr>
            <a:xfrm rot="21164400">
              <a:off x="6468840" y="3306240"/>
              <a:ext cx="537120" cy="612000"/>
            </a:xfrm>
            <a:custGeom>
              <a:avLst/>
              <a:gdLst>
                <a:gd name="textAreaLeft" fmla="*/ 0 w 537120"/>
                <a:gd name="textAreaRight" fmla="*/ 537480 w 537120"/>
                <a:gd name="textAreaTop" fmla="*/ 0 h 612000"/>
                <a:gd name="textAreaBottom" fmla="*/ 612360 h 612000"/>
              </a:gdLst>
              <a:ahLst/>
              <a:cxnLst/>
              <a:rect l="textAreaLeft" t="textAreaTop" r="textAreaRight" b="textAreaBottom"/>
              <a:pathLst>
                <a:path w="444" h="506">
                  <a:moveTo>
                    <a:pt x="340" y="0"/>
                  </a:moveTo>
                  <a:lnTo>
                    <a:pt x="330" y="18"/>
                  </a:lnTo>
                  <a:lnTo>
                    <a:pt x="322" y="34"/>
                  </a:lnTo>
                  <a:lnTo>
                    <a:pt x="322" y="34"/>
                  </a:lnTo>
                  <a:lnTo>
                    <a:pt x="322" y="36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197" y="147"/>
                  </a:lnTo>
                  <a:lnTo>
                    <a:pt x="195" y="167"/>
                  </a:lnTo>
                  <a:lnTo>
                    <a:pt x="209" y="193"/>
                  </a:lnTo>
                  <a:lnTo>
                    <a:pt x="209" y="195"/>
                  </a:lnTo>
                  <a:lnTo>
                    <a:pt x="209" y="195"/>
                  </a:lnTo>
                  <a:lnTo>
                    <a:pt x="191" y="217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73" y="261"/>
                  </a:lnTo>
                  <a:lnTo>
                    <a:pt x="133" y="263"/>
                  </a:lnTo>
                  <a:lnTo>
                    <a:pt x="127" y="289"/>
                  </a:lnTo>
                  <a:lnTo>
                    <a:pt x="127" y="289"/>
                  </a:lnTo>
                  <a:lnTo>
                    <a:pt x="111" y="301"/>
                  </a:lnTo>
                  <a:lnTo>
                    <a:pt x="109" y="301"/>
                  </a:lnTo>
                  <a:lnTo>
                    <a:pt x="107" y="299"/>
                  </a:lnTo>
                  <a:lnTo>
                    <a:pt x="91" y="281"/>
                  </a:lnTo>
                  <a:lnTo>
                    <a:pt x="69" y="317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32" y="321"/>
                  </a:lnTo>
                  <a:lnTo>
                    <a:pt x="0" y="359"/>
                  </a:lnTo>
                  <a:lnTo>
                    <a:pt x="6" y="377"/>
                  </a:lnTo>
                  <a:lnTo>
                    <a:pt x="22" y="389"/>
                  </a:lnTo>
                  <a:lnTo>
                    <a:pt x="55" y="403"/>
                  </a:lnTo>
                  <a:lnTo>
                    <a:pt x="67" y="405"/>
                  </a:lnTo>
                  <a:lnTo>
                    <a:pt x="79" y="403"/>
                  </a:lnTo>
                  <a:lnTo>
                    <a:pt x="81" y="403"/>
                  </a:lnTo>
                  <a:lnTo>
                    <a:pt x="81" y="403"/>
                  </a:lnTo>
                  <a:lnTo>
                    <a:pt x="141" y="454"/>
                  </a:lnTo>
                  <a:lnTo>
                    <a:pt x="155" y="456"/>
                  </a:lnTo>
                  <a:lnTo>
                    <a:pt x="163" y="452"/>
                  </a:lnTo>
                  <a:lnTo>
                    <a:pt x="163" y="450"/>
                  </a:lnTo>
                  <a:lnTo>
                    <a:pt x="165" y="452"/>
                  </a:lnTo>
                  <a:lnTo>
                    <a:pt x="181" y="468"/>
                  </a:lnTo>
                  <a:lnTo>
                    <a:pt x="183" y="468"/>
                  </a:lnTo>
                  <a:lnTo>
                    <a:pt x="183" y="468"/>
                  </a:lnTo>
                  <a:lnTo>
                    <a:pt x="185" y="480"/>
                  </a:lnTo>
                  <a:lnTo>
                    <a:pt x="225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65" y="480"/>
                  </a:lnTo>
                  <a:lnTo>
                    <a:pt x="265" y="480"/>
                  </a:lnTo>
                  <a:lnTo>
                    <a:pt x="265" y="480"/>
                  </a:lnTo>
                  <a:lnTo>
                    <a:pt x="281" y="502"/>
                  </a:lnTo>
                  <a:lnTo>
                    <a:pt x="300" y="492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32" y="506"/>
                  </a:lnTo>
                  <a:lnTo>
                    <a:pt x="346" y="502"/>
                  </a:lnTo>
                  <a:lnTo>
                    <a:pt x="346" y="470"/>
                  </a:lnTo>
                  <a:lnTo>
                    <a:pt x="346" y="468"/>
                  </a:lnTo>
                  <a:lnTo>
                    <a:pt x="346" y="468"/>
                  </a:lnTo>
                  <a:lnTo>
                    <a:pt x="362" y="432"/>
                  </a:lnTo>
                  <a:lnTo>
                    <a:pt x="362" y="432"/>
                  </a:lnTo>
                  <a:lnTo>
                    <a:pt x="364" y="432"/>
                  </a:lnTo>
                  <a:lnTo>
                    <a:pt x="424" y="434"/>
                  </a:lnTo>
                  <a:lnTo>
                    <a:pt x="444" y="399"/>
                  </a:lnTo>
                  <a:lnTo>
                    <a:pt x="428" y="377"/>
                  </a:lnTo>
                  <a:lnTo>
                    <a:pt x="428" y="375"/>
                  </a:lnTo>
                  <a:lnTo>
                    <a:pt x="428" y="375"/>
                  </a:lnTo>
                  <a:lnTo>
                    <a:pt x="430" y="353"/>
                  </a:lnTo>
                  <a:lnTo>
                    <a:pt x="430" y="353"/>
                  </a:lnTo>
                  <a:lnTo>
                    <a:pt x="436" y="315"/>
                  </a:lnTo>
                  <a:lnTo>
                    <a:pt x="396" y="289"/>
                  </a:lnTo>
                  <a:lnTo>
                    <a:pt x="394" y="287"/>
                  </a:lnTo>
                  <a:lnTo>
                    <a:pt x="394" y="287"/>
                  </a:lnTo>
                  <a:lnTo>
                    <a:pt x="388" y="269"/>
                  </a:lnTo>
                  <a:lnTo>
                    <a:pt x="388" y="269"/>
                  </a:lnTo>
                  <a:lnTo>
                    <a:pt x="388" y="267"/>
                  </a:lnTo>
                  <a:lnTo>
                    <a:pt x="412" y="239"/>
                  </a:lnTo>
                  <a:lnTo>
                    <a:pt x="406" y="215"/>
                  </a:lnTo>
                  <a:lnTo>
                    <a:pt x="406" y="215"/>
                  </a:lnTo>
                  <a:lnTo>
                    <a:pt x="398" y="173"/>
                  </a:lnTo>
                  <a:lnTo>
                    <a:pt x="398" y="173"/>
                  </a:lnTo>
                  <a:lnTo>
                    <a:pt x="398" y="171"/>
                  </a:lnTo>
                  <a:lnTo>
                    <a:pt x="418" y="145"/>
                  </a:lnTo>
                  <a:lnTo>
                    <a:pt x="418" y="113"/>
                  </a:lnTo>
                  <a:lnTo>
                    <a:pt x="394" y="60"/>
                  </a:lnTo>
                  <a:lnTo>
                    <a:pt x="358" y="38"/>
                  </a:lnTo>
                  <a:lnTo>
                    <a:pt x="356" y="38"/>
                  </a:lnTo>
                  <a:lnTo>
                    <a:pt x="356" y="38"/>
                  </a:lnTo>
                  <a:lnTo>
                    <a:pt x="350" y="12"/>
                  </a:lnTo>
                  <a:lnTo>
                    <a:pt x="340" y="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1" name="Freeform 300"/>
            <p:cNvSpPr/>
            <p:nvPr/>
          </p:nvSpPr>
          <p:spPr>
            <a:xfrm rot="21164400">
              <a:off x="6861960" y="2939040"/>
              <a:ext cx="1176120" cy="926640"/>
            </a:xfrm>
            <a:custGeom>
              <a:avLst/>
              <a:gdLst>
                <a:gd name="textAreaLeft" fmla="*/ 0 w 1176120"/>
                <a:gd name="textAreaRight" fmla="*/ 1176480 w 1176120"/>
                <a:gd name="textAreaTop" fmla="*/ 0 h 926640"/>
                <a:gd name="textAreaBottom" fmla="*/ 927000 h 926640"/>
              </a:gdLst>
              <a:ahLst/>
              <a:cxnLst/>
              <a:rect l="textAreaLeft" t="textAreaTop" r="textAreaRight" b="textAreaBottom"/>
              <a:pathLst>
                <a:path w="972" h="766">
                  <a:moveTo>
                    <a:pt x="257" y="0"/>
                  </a:moveTo>
                  <a:lnTo>
                    <a:pt x="235" y="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171" y="32"/>
                  </a:lnTo>
                  <a:lnTo>
                    <a:pt x="170" y="32"/>
                  </a:lnTo>
                  <a:lnTo>
                    <a:pt x="170" y="30"/>
                  </a:lnTo>
                  <a:lnTo>
                    <a:pt x="160" y="16"/>
                  </a:lnTo>
                  <a:lnTo>
                    <a:pt x="114" y="58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4" y="86"/>
                  </a:lnTo>
                  <a:lnTo>
                    <a:pt x="54" y="130"/>
                  </a:lnTo>
                  <a:lnTo>
                    <a:pt x="0" y="226"/>
                  </a:lnTo>
                  <a:lnTo>
                    <a:pt x="12" y="236"/>
                  </a:lnTo>
                  <a:lnTo>
                    <a:pt x="12" y="238"/>
                  </a:lnTo>
                  <a:lnTo>
                    <a:pt x="12" y="238"/>
                  </a:lnTo>
                  <a:lnTo>
                    <a:pt x="18" y="264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78" y="341"/>
                  </a:lnTo>
                  <a:lnTo>
                    <a:pt x="80" y="341"/>
                  </a:lnTo>
                  <a:lnTo>
                    <a:pt x="80" y="341"/>
                  </a:lnTo>
                  <a:lnTo>
                    <a:pt x="80" y="373"/>
                  </a:lnTo>
                  <a:lnTo>
                    <a:pt x="80" y="375"/>
                  </a:lnTo>
                  <a:lnTo>
                    <a:pt x="80" y="375"/>
                  </a:lnTo>
                  <a:lnTo>
                    <a:pt x="60" y="401"/>
                  </a:lnTo>
                  <a:lnTo>
                    <a:pt x="68" y="443"/>
                  </a:lnTo>
                  <a:lnTo>
                    <a:pt x="74" y="467"/>
                  </a:lnTo>
                  <a:lnTo>
                    <a:pt x="74" y="469"/>
                  </a:lnTo>
                  <a:lnTo>
                    <a:pt x="72" y="469"/>
                  </a:lnTo>
                  <a:lnTo>
                    <a:pt x="50" y="497"/>
                  </a:lnTo>
                  <a:lnTo>
                    <a:pt x="56" y="513"/>
                  </a:lnTo>
                  <a:lnTo>
                    <a:pt x="96" y="539"/>
                  </a:lnTo>
                  <a:lnTo>
                    <a:pt x="98" y="541"/>
                  </a:lnTo>
                  <a:lnTo>
                    <a:pt x="98" y="541"/>
                  </a:lnTo>
                  <a:lnTo>
                    <a:pt x="92" y="581"/>
                  </a:lnTo>
                  <a:lnTo>
                    <a:pt x="90" y="603"/>
                  </a:lnTo>
                  <a:lnTo>
                    <a:pt x="104" y="625"/>
                  </a:lnTo>
                  <a:lnTo>
                    <a:pt x="136" y="619"/>
                  </a:lnTo>
                  <a:lnTo>
                    <a:pt x="146" y="599"/>
                  </a:lnTo>
                  <a:lnTo>
                    <a:pt x="148" y="597"/>
                  </a:lnTo>
                  <a:lnTo>
                    <a:pt x="173" y="609"/>
                  </a:lnTo>
                  <a:lnTo>
                    <a:pt x="191" y="609"/>
                  </a:lnTo>
                  <a:lnTo>
                    <a:pt x="199" y="601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15" y="605"/>
                  </a:lnTo>
                  <a:lnTo>
                    <a:pt x="233" y="595"/>
                  </a:lnTo>
                  <a:lnTo>
                    <a:pt x="241" y="587"/>
                  </a:lnTo>
                  <a:lnTo>
                    <a:pt x="241" y="585"/>
                  </a:lnTo>
                  <a:lnTo>
                    <a:pt x="243" y="585"/>
                  </a:lnTo>
                  <a:lnTo>
                    <a:pt x="271" y="587"/>
                  </a:lnTo>
                  <a:lnTo>
                    <a:pt x="277" y="571"/>
                  </a:lnTo>
                  <a:lnTo>
                    <a:pt x="279" y="569"/>
                  </a:lnTo>
                  <a:lnTo>
                    <a:pt x="281" y="571"/>
                  </a:lnTo>
                  <a:lnTo>
                    <a:pt x="301" y="589"/>
                  </a:lnTo>
                  <a:lnTo>
                    <a:pt x="337" y="605"/>
                  </a:lnTo>
                  <a:lnTo>
                    <a:pt x="355" y="609"/>
                  </a:lnTo>
                  <a:lnTo>
                    <a:pt x="357" y="609"/>
                  </a:lnTo>
                  <a:lnTo>
                    <a:pt x="357" y="609"/>
                  </a:lnTo>
                  <a:lnTo>
                    <a:pt x="379" y="660"/>
                  </a:lnTo>
                  <a:lnTo>
                    <a:pt x="408" y="720"/>
                  </a:lnTo>
                  <a:lnTo>
                    <a:pt x="472" y="766"/>
                  </a:lnTo>
                  <a:lnTo>
                    <a:pt x="508" y="746"/>
                  </a:lnTo>
                  <a:lnTo>
                    <a:pt x="512" y="726"/>
                  </a:lnTo>
                  <a:lnTo>
                    <a:pt x="512" y="724"/>
                  </a:lnTo>
                  <a:lnTo>
                    <a:pt x="512" y="724"/>
                  </a:lnTo>
                  <a:lnTo>
                    <a:pt x="534" y="710"/>
                  </a:lnTo>
                  <a:lnTo>
                    <a:pt x="534" y="710"/>
                  </a:lnTo>
                  <a:lnTo>
                    <a:pt x="536" y="710"/>
                  </a:lnTo>
                  <a:lnTo>
                    <a:pt x="560" y="712"/>
                  </a:lnTo>
                  <a:lnTo>
                    <a:pt x="582" y="644"/>
                  </a:lnTo>
                  <a:lnTo>
                    <a:pt x="582" y="642"/>
                  </a:lnTo>
                  <a:lnTo>
                    <a:pt x="582" y="642"/>
                  </a:lnTo>
                  <a:lnTo>
                    <a:pt x="614" y="619"/>
                  </a:lnTo>
                  <a:lnTo>
                    <a:pt x="614" y="619"/>
                  </a:lnTo>
                  <a:lnTo>
                    <a:pt x="616" y="619"/>
                  </a:lnTo>
                  <a:lnTo>
                    <a:pt x="647" y="629"/>
                  </a:lnTo>
                  <a:lnTo>
                    <a:pt x="647" y="629"/>
                  </a:lnTo>
                  <a:lnTo>
                    <a:pt x="649" y="629"/>
                  </a:lnTo>
                  <a:lnTo>
                    <a:pt x="693" y="658"/>
                  </a:lnTo>
                  <a:lnTo>
                    <a:pt x="761" y="658"/>
                  </a:lnTo>
                  <a:lnTo>
                    <a:pt x="761" y="658"/>
                  </a:lnTo>
                  <a:lnTo>
                    <a:pt x="761" y="660"/>
                  </a:lnTo>
                  <a:lnTo>
                    <a:pt x="809" y="694"/>
                  </a:lnTo>
                  <a:lnTo>
                    <a:pt x="864" y="662"/>
                  </a:lnTo>
                  <a:lnTo>
                    <a:pt x="864" y="660"/>
                  </a:lnTo>
                  <a:lnTo>
                    <a:pt x="866" y="662"/>
                  </a:lnTo>
                  <a:lnTo>
                    <a:pt x="896" y="682"/>
                  </a:lnTo>
                  <a:lnTo>
                    <a:pt x="928" y="678"/>
                  </a:lnTo>
                  <a:lnTo>
                    <a:pt x="964" y="662"/>
                  </a:lnTo>
                  <a:lnTo>
                    <a:pt x="972" y="646"/>
                  </a:lnTo>
                  <a:lnTo>
                    <a:pt x="930" y="623"/>
                  </a:lnTo>
                  <a:lnTo>
                    <a:pt x="928" y="623"/>
                  </a:lnTo>
                  <a:lnTo>
                    <a:pt x="928" y="569"/>
                  </a:lnTo>
                  <a:lnTo>
                    <a:pt x="904" y="545"/>
                  </a:lnTo>
                  <a:lnTo>
                    <a:pt x="892" y="545"/>
                  </a:lnTo>
                  <a:lnTo>
                    <a:pt x="890" y="545"/>
                  </a:lnTo>
                  <a:lnTo>
                    <a:pt x="890" y="543"/>
                  </a:lnTo>
                  <a:lnTo>
                    <a:pt x="864" y="507"/>
                  </a:lnTo>
                  <a:lnTo>
                    <a:pt x="833" y="507"/>
                  </a:lnTo>
                  <a:lnTo>
                    <a:pt x="831" y="507"/>
                  </a:lnTo>
                  <a:lnTo>
                    <a:pt x="831" y="507"/>
                  </a:lnTo>
                  <a:lnTo>
                    <a:pt x="799" y="477"/>
                  </a:lnTo>
                  <a:lnTo>
                    <a:pt x="765" y="503"/>
                  </a:lnTo>
                  <a:lnTo>
                    <a:pt x="763" y="503"/>
                  </a:lnTo>
                  <a:lnTo>
                    <a:pt x="763" y="503"/>
                  </a:lnTo>
                  <a:lnTo>
                    <a:pt x="719" y="499"/>
                  </a:lnTo>
                  <a:lnTo>
                    <a:pt x="717" y="499"/>
                  </a:lnTo>
                  <a:lnTo>
                    <a:pt x="717" y="499"/>
                  </a:lnTo>
                  <a:lnTo>
                    <a:pt x="673" y="473"/>
                  </a:lnTo>
                  <a:lnTo>
                    <a:pt x="673" y="473"/>
                  </a:lnTo>
                  <a:lnTo>
                    <a:pt x="673" y="471"/>
                  </a:lnTo>
                  <a:lnTo>
                    <a:pt x="649" y="431"/>
                  </a:lnTo>
                  <a:lnTo>
                    <a:pt x="584" y="403"/>
                  </a:lnTo>
                  <a:lnTo>
                    <a:pt x="584" y="403"/>
                  </a:lnTo>
                  <a:lnTo>
                    <a:pt x="584" y="403"/>
                  </a:lnTo>
                  <a:lnTo>
                    <a:pt x="536" y="359"/>
                  </a:lnTo>
                  <a:lnTo>
                    <a:pt x="480" y="359"/>
                  </a:lnTo>
                  <a:lnTo>
                    <a:pt x="480" y="357"/>
                  </a:lnTo>
                  <a:lnTo>
                    <a:pt x="482" y="323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6" y="256"/>
                  </a:lnTo>
                  <a:lnTo>
                    <a:pt x="442" y="226"/>
                  </a:lnTo>
                  <a:lnTo>
                    <a:pt x="365" y="222"/>
                  </a:lnTo>
                  <a:lnTo>
                    <a:pt x="363" y="222"/>
                  </a:lnTo>
                  <a:lnTo>
                    <a:pt x="363" y="220"/>
                  </a:lnTo>
                  <a:lnTo>
                    <a:pt x="351" y="208"/>
                  </a:lnTo>
                  <a:lnTo>
                    <a:pt x="349" y="208"/>
                  </a:lnTo>
                  <a:lnTo>
                    <a:pt x="349" y="208"/>
                  </a:lnTo>
                  <a:lnTo>
                    <a:pt x="349" y="174"/>
                  </a:lnTo>
                  <a:lnTo>
                    <a:pt x="317" y="150"/>
                  </a:lnTo>
                  <a:lnTo>
                    <a:pt x="247" y="144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27" y="102"/>
                  </a:lnTo>
                  <a:lnTo>
                    <a:pt x="225" y="102"/>
                  </a:lnTo>
                  <a:lnTo>
                    <a:pt x="227" y="100"/>
                  </a:lnTo>
                  <a:lnTo>
                    <a:pt x="255" y="6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2" name="Freeform 301"/>
            <p:cNvSpPr/>
            <p:nvPr/>
          </p:nvSpPr>
          <p:spPr>
            <a:xfrm rot="21164400">
              <a:off x="6861960" y="2939040"/>
              <a:ext cx="1176120" cy="926640"/>
            </a:xfrm>
            <a:custGeom>
              <a:avLst/>
              <a:gdLst>
                <a:gd name="textAreaLeft" fmla="*/ 0 w 1176120"/>
                <a:gd name="textAreaRight" fmla="*/ 1176480 w 1176120"/>
                <a:gd name="textAreaTop" fmla="*/ 0 h 926640"/>
                <a:gd name="textAreaBottom" fmla="*/ 927000 h 926640"/>
              </a:gdLst>
              <a:ahLst/>
              <a:cxnLst/>
              <a:rect l="textAreaLeft" t="textAreaTop" r="textAreaRight" b="textAreaBottom"/>
              <a:pathLst>
                <a:path w="972" h="766">
                  <a:moveTo>
                    <a:pt x="257" y="0"/>
                  </a:moveTo>
                  <a:lnTo>
                    <a:pt x="235" y="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171" y="32"/>
                  </a:lnTo>
                  <a:lnTo>
                    <a:pt x="170" y="32"/>
                  </a:lnTo>
                  <a:lnTo>
                    <a:pt x="170" y="30"/>
                  </a:lnTo>
                  <a:lnTo>
                    <a:pt x="160" y="16"/>
                  </a:lnTo>
                  <a:lnTo>
                    <a:pt x="114" y="58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4" y="86"/>
                  </a:lnTo>
                  <a:lnTo>
                    <a:pt x="54" y="130"/>
                  </a:lnTo>
                  <a:lnTo>
                    <a:pt x="0" y="226"/>
                  </a:lnTo>
                  <a:lnTo>
                    <a:pt x="12" y="236"/>
                  </a:lnTo>
                  <a:lnTo>
                    <a:pt x="12" y="238"/>
                  </a:lnTo>
                  <a:lnTo>
                    <a:pt x="12" y="238"/>
                  </a:lnTo>
                  <a:lnTo>
                    <a:pt x="18" y="264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78" y="341"/>
                  </a:lnTo>
                  <a:lnTo>
                    <a:pt x="80" y="341"/>
                  </a:lnTo>
                  <a:lnTo>
                    <a:pt x="80" y="341"/>
                  </a:lnTo>
                  <a:lnTo>
                    <a:pt x="80" y="373"/>
                  </a:lnTo>
                  <a:lnTo>
                    <a:pt x="80" y="375"/>
                  </a:lnTo>
                  <a:lnTo>
                    <a:pt x="80" y="375"/>
                  </a:lnTo>
                  <a:lnTo>
                    <a:pt x="60" y="401"/>
                  </a:lnTo>
                  <a:lnTo>
                    <a:pt x="68" y="443"/>
                  </a:lnTo>
                  <a:lnTo>
                    <a:pt x="74" y="467"/>
                  </a:lnTo>
                  <a:lnTo>
                    <a:pt x="74" y="469"/>
                  </a:lnTo>
                  <a:lnTo>
                    <a:pt x="72" y="469"/>
                  </a:lnTo>
                  <a:lnTo>
                    <a:pt x="50" y="497"/>
                  </a:lnTo>
                  <a:lnTo>
                    <a:pt x="56" y="513"/>
                  </a:lnTo>
                  <a:lnTo>
                    <a:pt x="96" y="539"/>
                  </a:lnTo>
                  <a:lnTo>
                    <a:pt x="98" y="541"/>
                  </a:lnTo>
                  <a:lnTo>
                    <a:pt x="98" y="541"/>
                  </a:lnTo>
                  <a:lnTo>
                    <a:pt x="92" y="581"/>
                  </a:lnTo>
                  <a:lnTo>
                    <a:pt x="90" y="603"/>
                  </a:lnTo>
                  <a:lnTo>
                    <a:pt x="104" y="625"/>
                  </a:lnTo>
                  <a:lnTo>
                    <a:pt x="136" y="619"/>
                  </a:lnTo>
                  <a:lnTo>
                    <a:pt x="146" y="599"/>
                  </a:lnTo>
                  <a:lnTo>
                    <a:pt x="148" y="597"/>
                  </a:lnTo>
                  <a:lnTo>
                    <a:pt x="173" y="609"/>
                  </a:lnTo>
                  <a:lnTo>
                    <a:pt x="191" y="609"/>
                  </a:lnTo>
                  <a:lnTo>
                    <a:pt x="199" y="601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15" y="605"/>
                  </a:lnTo>
                  <a:lnTo>
                    <a:pt x="233" y="595"/>
                  </a:lnTo>
                  <a:lnTo>
                    <a:pt x="241" y="587"/>
                  </a:lnTo>
                  <a:lnTo>
                    <a:pt x="241" y="585"/>
                  </a:lnTo>
                  <a:lnTo>
                    <a:pt x="243" y="585"/>
                  </a:lnTo>
                  <a:lnTo>
                    <a:pt x="271" y="587"/>
                  </a:lnTo>
                  <a:lnTo>
                    <a:pt x="277" y="571"/>
                  </a:lnTo>
                  <a:lnTo>
                    <a:pt x="279" y="569"/>
                  </a:lnTo>
                  <a:lnTo>
                    <a:pt x="281" y="571"/>
                  </a:lnTo>
                  <a:lnTo>
                    <a:pt x="301" y="589"/>
                  </a:lnTo>
                  <a:lnTo>
                    <a:pt x="337" y="605"/>
                  </a:lnTo>
                  <a:lnTo>
                    <a:pt x="355" y="609"/>
                  </a:lnTo>
                  <a:lnTo>
                    <a:pt x="357" y="609"/>
                  </a:lnTo>
                  <a:lnTo>
                    <a:pt x="357" y="609"/>
                  </a:lnTo>
                  <a:lnTo>
                    <a:pt x="379" y="660"/>
                  </a:lnTo>
                  <a:lnTo>
                    <a:pt x="408" y="720"/>
                  </a:lnTo>
                  <a:lnTo>
                    <a:pt x="472" y="766"/>
                  </a:lnTo>
                  <a:lnTo>
                    <a:pt x="508" y="746"/>
                  </a:lnTo>
                  <a:lnTo>
                    <a:pt x="512" y="726"/>
                  </a:lnTo>
                  <a:lnTo>
                    <a:pt x="512" y="724"/>
                  </a:lnTo>
                  <a:lnTo>
                    <a:pt x="512" y="724"/>
                  </a:lnTo>
                  <a:lnTo>
                    <a:pt x="534" y="710"/>
                  </a:lnTo>
                  <a:lnTo>
                    <a:pt x="534" y="710"/>
                  </a:lnTo>
                  <a:lnTo>
                    <a:pt x="536" y="710"/>
                  </a:lnTo>
                  <a:lnTo>
                    <a:pt x="560" y="712"/>
                  </a:lnTo>
                  <a:lnTo>
                    <a:pt x="582" y="644"/>
                  </a:lnTo>
                  <a:lnTo>
                    <a:pt x="582" y="642"/>
                  </a:lnTo>
                  <a:lnTo>
                    <a:pt x="582" y="642"/>
                  </a:lnTo>
                  <a:lnTo>
                    <a:pt x="614" y="619"/>
                  </a:lnTo>
                  <a:lnTo>
                    <a:pt x="614" y="619"/>
                  </a:lnTo>
                  <a:lnTo>
                    <a:pt x="616" y="619"/>
                  </a:lnTo>
                  <a:lnTo>
                    <a:pt x="647" y="629"/>
                  </a:lnTo>
                  <a:lnTo>
                    <a:pt x="647" y="629"/>
                  </a:lnTo>
                  <a:lnTo>
                    <a:pt x="649" y="629"/>
                  </a:lnTo>
                  <a:lnTo>
                    <a:pt x="693" y="658"/>
                  </a:lnTo>
                  <a:lnTo>
                    <a:pt x="761" y="658"/>
                  </a:lnTo>
                  <a:lnTo>
                    <a:pt x="761" y="658"/>
                  </a:lnTo>
                  <a:lnTo>
                    <a:pt x="761" y="660"/>
                  </a:lnTo>
                  <a:lnTo>
                    <a:pt x="809" y="694"/>
                  </a:lnTo>
                  <a:lnTo>
                    <a:pt x="864" y="662"/>
                  </a:lnTo>
                  <a:lnTo>
                    <a:pt x="864" y="660"/>
                  </a:lnTo>
                  <a:lnTo>
                    <a:pt x="866" y="662"/>
                  </a:lnTo>
                  <a:lnTo>
                    <a:pt x="896" y="682"/>
                  </a:lnTo>
                  <a:lnTo>
                    <a:pt x="928" y="678"/>
                  </a:lnTo>
                  <a:lnTo>
                    <a:pt x="964" y="662"/>
                  </a:lnTo>
                  <a:lnTo>
                    <a:pt x="972" y="646"/>
                  </a:lnTo>
                  <a:lnTo>
                    <a:pt x="930" y="623"/>
                  </a:lnTo>
                  <a:lnTo>
                    <a:pt x="928" y="623"/>
                  </a:lnTo>
                  <a:lnTo>
                    <a:pt x="928" y="569"/>
                  </a:lnTo>
                  <a:lnTo>
                    <a:pt x="904" y="545"/>
                  </a:lnTo>
                  <a:lnTo>
                    <a:pt x="892" y="545"/>
                  </a:lnTo>
                  <a:lnTo>
                    <a:pt x="890" y="545"/>
                  </a:lnTo>
                  <a:lnTo>
                    <a:pt x="890" y="543"/>
                  </a:lnTo>
                  <a:lnTo>
                    <a:pt x="864" y="507"/>
                  </a:lnTo>
                  <a:lnTo>
                    <a:pt x="833" y="507"/>
                  </a:lnTo>
                  <a:lnTo>
                    <a:pt x="831" y="507"/>
                  </a:lnTo>
                  <a:lnTo>
                    <a:pt x="831" y="507"/>
                  </a:lnTo>
                  <a:lnTo>
                    <a:pt x="799" y="477"/>
                  </a:lnTo>
                  <a:lnTo>
                    <a:pt x="765" y="503"/>
                  </a:lnTo>
                  <a:lnTo>
                    <a:pt x="763" y="503"/>
                  </a:lnTo>
                  <a:lnTo>
                    <a:pt x="763" y="503"/>
                  </a:lnTo>
                  <a:lnTo>
                    <a:pt x="719" y="499"/>
                  </a:lnTo>
                  <a:lnTo>
                    <a:pt x="717" y="499"/>
                  </a:lnTo>
                  <a:lnTo>
                    <a:pt x="717" y="499"/>
                  </a:lnTo>
                  <a:lnTo>
                    <a:pt x="673" y="473"/>
                  </a:lnTo>
                  <a:lnTo>
                    <a:pt x="673" y="473"/>
                  </a:lnTo>
                  <a:lnTo>
                    <a:pt x="673" y="471"/>
                  </a:lnTo>
                  <a:lnTo>
                    <a:pt x="649" y="431"/>
                  </a:lnTo>
                  <a:lnTo>
                    <a:pt x="584" y="403"/>
                  </a:lnTo>
                  <a:lnTo>
                    <a:pt x="584" y="403"/>
                  </a:lnTo>
                  <a:lnTo>
                    <a:pt x="584" y="403"/>
                  </a:lnTo>
                  <a:lnTo>
                    <a:pt x="536" y="359"/>
                  </a:lnTo>
                  <a:lnTo>
                    <a:pt x="480" y="359"/>
                  </a:lnTo>
                  <a:lnTo>
                    <a:pt x="480" y="357"/>
                  </a:lnTo>
                  <a:lnTo>
                    <a:pt x="482" y="323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6" y="256"/>
                  </a:lnTo>
                  <a:lnTo>
                    <a:pt x="442" y="226"/>
                  </a:lnTo>
                  <a:lnTo>
                    <a:pt x="365" y="222"/>
                  </a:lnTo>
                  <a:lnTo>
                    <a:pt x="363" y="222"/>
                  </a:lnTo>
                  <a:lnTo>
                    <a:pt x="363" y="220"/>
                  </a:lnTo>
                  <a:lnTo>
                    <a:pt x="351" y="208"/>
                  </a:lnTo>
                  <a:lnTo>
                    <a:pt x="349" y="208"/>
                  </a:lnTo>
                  <a:lnTo>
                    <a:pt x="349" y="208"/>
                  </a:lnTo>
                  <a:lnTo>
                    <a:pt x="349" y="174"/>
                  </a:lnTo>
                  <a:lnTo>
                    <a:pt x="317" y="150"/>
                  </a:lnTo>
                  <a:lnTo>
                    <a:pt x="247" y="144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27" y="102"/>
                  </a:lnTo>
                  <a:lnTo>
                    <a:pt x="225" y="102"/>
                  </a:lnTo>
                  <a:lnTo>
                    <a:pt x="227" y="100"/>
                  </a:lnTo>
                  <a:lnTo>
                    <a:pt x="255" y="60"/>
                  </a:lnTo>
                  <a:lnTo>
                    <a:pt x="257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3" name="Freeform 302"/>
            <p:cNvSpPr/>
            <p:nvPr/>
          </p:nvSpPr>
          <p:spPr>
            <a:xfrm rot="21164400">
              <a:off x="5347080" y="2647440"/>
              <a:ext cx="313200" cy="286560"/>
            </a:xfrm>
            <a:custGeom>
              <a:avLst/>
              <a:gdLst>
                <a:gd name="textAreaLeft" fmla="*/ 0 w 313200"/>
                <a:gd name="textAreaRight" fmla="*/ 313560 w 313200"/>
                <a:gd name="textAreaTop" fmla="*/ 0 h 286560"/>
                <a:gd name="textAreaBottom" fmla="*/ 286920 h 286560"/>
              </a:gdLst>
              <a:ahLst/>
              <a:cxnLst/>
              <a:rect l="textAreaLeft" t="textAreaTop" r="textAreaRight" b="textAreaBottom"/>
              <a:pathLst>
                <a:path w="259" h="237">
                  <a:moveTo>
                    <a:pt x="76" y="0"/>
                  </a:moveTo>
                  <a:lnTo>
                    <a:pt x="68" y="6"/>
                  </a:lnTo>
                  <a:lnTo>
                    <a:pt x="62" y="22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24" y="84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0" y="101"/>
                  </a:lnTo>
                  <a:lnTo>
                    <a:pt x="10" y="103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0" y="121"/>
                  </a:lnTo>
                  <a:lnTo>
                    <a:pt x="12" y="133"/>
                  </a:lnTo>
                  <a:lnTo>
                    <a:pt x="36" y="151"/>
                  </a:lnTo>
                  <a:lnTo>
                    <a:pt x="80" y="163"/>
                  </a:lnTo>
                  <a:lnTo>
                    <a:pt x="82" y="163"/>
                  </a:lnTo>
                  <a:lnTo>
                    <a:pt x="82" y="163"/>
                  </a:lnTo>
                  <a:lnTo>
                    <a:pt x="96" y="175"/>
                  </a:lnTo>
                  <a:lnTo>
                    <a:pt x="140" y="179"/>
                  </a:lnTo>
                  <a:lnTo>
                    <a:pt x="144" y="163"/>
                  </a:lnTo>
                  <a:lnTo>
                    <a:pt x="144" y="163"/>
                  </a:lnTo>
                  <a:lnTo>
                    <a:pt x="144" y="163"/>
                  </a:lnTo>
                  <a:lnTo>
                    <a:pt x="152" y="155"/>
                  </a:lnTo>
                  <a:lnTo>
                    <a:pt x="154" y="155"/>
                  </a:lnTo>
                  <a:lnTo>
                    <a:pt x="154" y="155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80" y="189"/>
                  </a:lnTo>
                  <a:lnTo>
                    <a:pt x="203" y="209"/>
                  </a:lnTo>
                  <a:lnTo>
                    <a:pt x="225" y="209"/>
                  </a:lnTo>
                  <a:lnTo>
                    <a:pt x="225" y="207"/>
                  </a:lnTo>
                  <a:lnTo>
                    <a:pt x="225" y="209"/>
                  </a:lnTo>
                  <a:lnTo>
                    <a:pt x="259" y="237"/>
                  </a:lnTo>
                  <a:lnTo>
                    <a:pt x="259" y="223"/>
                  </a:lnTo>
                  <a:lnTo>
                    <a:pt x="253" y="205"/>
                  </a:lnTo>
                  <a:lnTo>
                    <a:pt x="239" y="189"/>
                  </a:lnTo>
                  <a:lnTo>
                    <a:pt x="239" y="187"/>
                  </a:lnTo>
                  <a:lnTo>
                    <a:pt x="239" y="185"/>
                  </a:lnTo>
                  <a:lnTo>
                    <a:pt x="253" y="165"/>
                  </a:lnTo>
                  <a:lnTo>
                    <a:pt x="251" y="141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1" y="95"/>
                  </a:lnTo>
                  <a:lnTo>
                    <a:pt x="229" y="95"/>
                  </a:lnTo>
                  <a:lnTo>
                    <a:pt x="227" y="93"/>
                  </a:lnTo>
                  <a:lnTo>
                    <a:pt x="227" y="93"/>
                  </a:lnTo>
                  <a:lnTo>
                    <a:pt x="223" y="82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2" y="80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4" y="66"/>
                  </a:lnTo>
                  <a:lnTo>
                    <a:pt x="200" y="56"/>
                  </a:lnTo>
                  <a:lnTo>
                    <a:pt x="200" y="42"/>
                  </a:lnTo>
                  <a:lnTo>
                    <a:pt x="182" y="36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2" y="42"/>
                  </a:lnTo>
                  <a:lnTo>
                    <a:pt x="150" y="32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18" y="14"/>
                  </a:lnTo>
                  <a:lnTo>
                    <a:pt x="106" y="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4" name="Freeform 303"/>
            <p:cNvSpPr/>
            <p:nvPr/>
          </p:nvSpPr>
          <p:spPr>
            <a:xfrm rot="21164400">
              <a:off x="5347080" y="2647440"/>
              <a:ext cx="313200" cy="286560"/>
            </a:xfrm>
            <a:custGeom>
              <a:avLst/>
              <a:gdLst>
                <a:gd name="textAreaLeft" fmla="*/ 0 w 313200"/>
                <a:gd name="textAreaRight" fmla="*/ 313560 w 313200"/>
                <a:gd name="textAreaTop" fmla="*/ 0 h 286560"/>
                <a:gd name="textAreaBottom" fmla="*/ 286920 h 286560"/>
              </a:gdLst>
              <a:ahLst/>
              <a:cxnLst/>
              <a:rect l="textAreaLeft" t="textAreaTop" r="textAreaRight" b="textAreaBottom"/>
              <a:pathLst>
                <a:path w="259" h="237">
                  <a:moveTo>
                    <a:pt x="76" y="0"/>
                  </a:moveTo>
                  <a:lnTo>
                    <a:pt x="68" y="6"/>
                  </a:lnTo>
                  <a:lnTo>
                    <a:pt x="62" y="22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24" y="84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0" y="101"/>
                  </a:lnTo>
                  <a:lnTo>
                    <a:pt x="10" y="103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0" y="121"/>
                  </a:lnTo>
                  <a:lnTo>
                    <a:pt x="12" y="133"/>
                  </a:lnTo>
                  <a:lnTo>
                    <a:pt x="36" y="151"/>
                  </a:lnTo>
                  <a:lnTo>
                    <a:pt x="80" y="163"/>
                  </a:lnTo>
                  <a:lnTo>
                    <a:pt x="82" y="163"/>
                  </a:lnTo>
                  <a:lnTo>
                    <a:pt x="82" y="163"/>
                  </a:lnTo>
                  <a:lnTo>
                    <a:pt x="96" y="175"/>
                  </a:lnTo>
                  <a:lnTo>
                    <a:pt x="140" y="179"/>
                  </a:lnTo>
                  <a:lnTo>
                    <a:pt x="144" y="163"/>
                  </a:lnTo>
                  <a:lnTo>
                    <a:pt x="144" y="163"/>
                  </a:lnTo>
                  <a:lnTo>
                    <a:pt x="144" y="163"/>
                  </a:lnTo>
                  <a:lnTo>
                    <a:pt x="152" y="155"/>
                  </a:lnTo>
                  <a:lnTo>
                    <a:pt x="154" y="155"/>
                  </a:lnTo>
                  <a:lnTo>
                    <a:pt x="154" y="155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80" y="189"/>
                  </a:lnTo>
                  <a:lnTo>
                    <a:pt x="203" y="209"/>
                  </a:lnTo>
                  <a:lnTo>
                    <a:pt x="225" y="209"/>
                  </a:lnTo>
                  <a:lnTo>
                    <a:pt x="225" y="207"/>
                  </a:lnTo>
                  <a:lnTo>
                    <a:pt x="225" y="209"/>
                  </a:lnTo>
                  <a:lnTo>
                    <a:pt x="259" y="237"/>
                  </a:lnTo>
                  <a:lnTo>
                    <a:pt x="259" y="223"/>
                  </a:lnTo>
                  <a:lnTo>
                    <a:pt x="253" y="205"/>
                  </a:lnTo>
                  <a:lnTo>
                    <a:pt x="239" y="189"/>
                  </a:lnTo>
                  <a:lnTo>
                    <a:pt x="239" y="187"/>
                  </a:lnTo>
                  <a:lnTo>
                    <a:pt x="239" y="185"/>
                  </a:lnTo>
                  <a:lnTo>
                    <a:pt x="253" y="165"/>
                  </a:lnTo>
                  <a:lnTo>
                    <a:pt x="251" y="141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1" y="95"/>
                  </a:lnTo>
                  <a:lnTo>
                    <a:pt x="229" y="95"/>
                  </a:lnTo>
                  <a:lnTo>
                    <a:pt x="227" y="93"/>
                  </a:lnTo>
                  <a:lnTo>
                    <a:pt x="227" y="93"/>
                  </a:lnTo>
                  <a:lnTo>
                    <a:pt x="223" y="82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2" y="80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4" y="66"/>
                  </a:lnTo>
                  <a:lnTo>
                    <a:pt x="200" y="56"/>
                  </a:lnTo>
                  <a:lnTo>
                    <a:pt x="200" y="42"/>
                  </a:lnTo>
                  <a:lnTo>
                    <a:pt x="182" y="36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2" y="42"/>
                  </a:lnTo>
                  <a:lnTo>
                    <a:pt x="150" y="32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18" y="14"/>
                  </a:lnTo>
                  <a:lnTo>
                    <a:pt x="106" y="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76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5" name="Freeform 304"/>
            <p:cNvSpPr/>
            <p:nvPr/>
          </p:nvSpPr>
          <p:spPr>
            <a:xfrm rot="21164400">
              <a:off x="5665680" y="2696400"/>
              <a:ext cx="565920" cy="517680"/>
            </a:xfrm>
            <a:custGeom>
              <a:avLst/>
              <a:gdLst>
                <a:gd name="textAreaLeft" fmla="*/ 0 w 565920"/>
                <a:gd name="textAreaRight" fmla="*/ 566280 w 565920"/>
                <a:gd name="textAreaTop" fmla="*/ 0 h 517680"/>
                <a:gd name="textAreaBottom" fmla="*/ 518040 h 517680"/>
              </a:gdLst>
              <a:ahLst/>
              <a:cxnLst/>
              <a:rect l="textAreaLeft" t="textAreaTop" r="textAreaRight" b="textAreaBottom"/>
              <a:pathLst>
                <a:path w="468" h="428">
                  <a:moveTo>
                    <a:pt x="58" y="195"/>
                  </a:moveTo>
                  <a:lnTo>
                    <a:pt x="100" y="221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38" y="245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30" y="283"/>
                  </a:lnTo>
                  <a:lnTo>
                    <a:pt x="154" y="307"/>
                  </a:lnTo>
                  <a:lnTo>
                    <a:pt x="223" y="311"/>
                  </a:lnTo>
                  <a:lnTo>
                    <a:pt x="223" y="311"/>
                  </a:lnTo>
                  <a:lnTo>
                    <a:pt x="225" y="311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1" y="338"/>
                  </a:lnTo>
                  <a:lnTo>
                    <a:pt x="301" y="394"/>
                  </a:lnTo>
                  <a:lnTo>
                    <a:pt x="349" y="422"/>
                  </a:lnTo>
                  <a:lnTo>
                    <a:pt x="381" y="414"/>
                  </a:lnTo>
                  <a:lnTo>
                    <a:pt x="383" y="414"/>
                  </a:lnTo>
                  <a:lnTo>
                    <a:pt x="383" y="414"/>
                  </a:lnTo>
                  <a:lnTo>
                    <a:pt x="397" y="428"/>
                  </a:lnTo>
                  <a:lnTo>
                    <a:pt x="420" y="404"/>
                  </a:lnTo>
                  <a:lnTo>
                    <a:pt x="401" y="386"/>
                  </a:lnTo>
                  <a:lnTo>
                    <a:pt x="399" y="384"/>
                  </a:lnTo>
                  <a:lnTo>
                    <a:pt x="399" y="384"/>
                  </a:lnTo>
                  <a:lnTo>
                    <a:pt x="405" y="370"/>
                  </a:lnTo>
                  <a:lnTo>
                    <a:pt x="405" y="368"/>
                  </a:lnTo>
                  <a:lnTo>
                    <a:pt x="407" y="370"/>
                  </a:lnTo>
                  <a:lnTo>
                    <a:pt x="436" y="370"/>
                  </a:lnTo>
                  <a:lnTo>
                    <a:pt x="468" y="350"/>
                  </a:lnTo>
                  <a:lnTo>
                    <a:pt x="468" y="327"/>
                  </a:lnTo>
                  <a:lnTo>
                    <a:pt x="446" y="317"/>
                  </a:lnTo>
                  <a:lnTo>
                    <a:pt x="444" y="317"/>
                  </a:lnTo>
                  <a:lnTo>
                    <a:pt x="452" y="295"/>
                  </a:lnTo>
                  <a:lnTo>
                    <a:pt x="432" y="289"/>
                  </a:lnTo>
                  <a:lnTo>
                    <a:pt x="418" y="295"/>
                  </a:lnTo>
                  <a:lnTo>
                    <a:pt x="417" y="295"/>
                  </a:lnTo>
                  <a:lnTo>
                    <a:pt x="417" y="293"/>
                  </a:lnTo>
                  <a:lnTo>
                    <a:pt x="401" y="253"/>
                  </a:lnTo>
                  <a:lnTo>
                    <a:pt x="361" y="251"/>
                  </a:lnTo>
                  <a:lnTo>
                    <a:pt x="359" y="251"/>
                  </a:lnTo>
                  <a:lnTo>
                    <a:pt x="359" y="251"/>
                  </a:lnTo>
                  <a:lnTo>
                    <a:pt x="333" y="221"/>
                  </a:lnTo>
                  <a:lnTo>
                    <a:pt x="309" y="205"/>
                  </a:lnTo>
                  <a:lnTo>
                    <a:pt x="309" y="205"/>
                  </a:lnTo>
                  <a:lnTo>
                    <a:pt x="309" y="205"/>
                  </a:lnTo>
                  <a:lnTo>
                    <a:pt x="285" y="183"/>
                  </a:lnTo>
                  <a:lnTo>
                    <a:pt x="285" y="183"/>
                  </a:lnTo>
                  <a:lnTo>
                    <a:pt x="285" y="183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47" y="35"/>
                  </a:lnTo>
                  <a:lnTo>
                    <a:pt x="231" y="31"/>
                  </a:lnTo>
                  <a:lnTo>
                    <a:pt x="229" y="29"/>
                  </a:lnTo>
                  <a:lnTo>
                    <a:pt x="229" y="1"/>
                  </a:lnTo>
                  <a:lnTo>
                    <a:pt x="209" y="3"/>
                  </a:lnTo>
                  <a:lnTo>
                    <a:pt x="195" y="15"/>
                  </a:lnTo>
                  <a:lnTo>
                    <a:pt x="195" y="17"/>
                  </a:lnTo>
                  <a:lnTo>
                    <a:pt x="193" y="17"/>
                  </a:lnTo>
                  <a:lnTo>
                    <a:pt x="166" y="15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18" y="5"/>
                  </a:lnTo>
                  <a:lnTo>
                    <a:pt x="88" y="29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32" y="71"/>
                  </a:lnTo>
                  <a:lnTo>
                    <a:pt x="14" y="81"/>
                  </a:lnTo>
                  <a:lnTo>
                    <a:pt x="0" y="101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18" y="153"/>
                  </a:lnTo>
                  <a:lnTo>
                    <a:pt x="52" y="153"/>
                  </a:lnTo>
                  <a:lnTo>
                    <a:pt x="54" y="153"/>
                  </a:lnTo>
                  <a:lnTo>
                    <a:pt x="54" y="155"/>
                  </a:lnTo>
                  <a:lnTo>
                    <a:pt x="58" y="19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6" name="Freeform 305"/>
            <p:cNvSpPr/>
            <p:nvPr/>
          </p:nvSpPr>
          <p:spPr>
            <a:xfrm rot="21164400">
              <a:off x="5665680" y="2696400"/>
              <a:ext cx="565920" cy="517680"/>
            </a:xfrm>
            <a:custGeom>
              <a:avLst/>
              <a:gdLst>
                <a:gd name="textAreaLeft" fmla="*/ 0 w 565920"/>
                <a:gd name="textAreaRight" fmla="*/ 566280 w 565920"/>
                <a:gd name="textAreaTop" fmla="*/ 0 h 517680"/>
                <a:gd name="textAreaBottom" fmla="*/ 518040 h 517680"/>
              </a:gdLst>
              <a:ahLst/>
              <a:cxnLst/>
              <a:rect l="textAreaLeft" t="textAreaTop" r="textAreaRight" b="textAreaBottom"/>
              <a:pathLst>
                <a:path w="468" h="428">
                  <a:moveTo>
                    <a:pt x="58" y="195"/>
                  </a:moveTo>
                  <a:lnTo>
                    <a:pt x="100" y="221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38" y="245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30" y="283"/>
                  </a:lnTo>
                  <a:lnTo>
                    <a:pt x="154" y="307"/>
                  </a:lnTo>
                  <a:lnTo>
                    <a:pt x="223" y="311"/>
                  </a:lnTo>
                  <a:lnTo>
                    <a:pt x="223" y="311"/>
                  </a:lnTo>
                  <a:lnTo>
                    <a:pt x="225" y="311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1" y="338"/>
                  </a:lnTo>
                  <a:lnTo>
                    <a:pt x="301" y="394"/>
                  </a:lnTo>
                  <a:lnTo>
                    <a:pt x="349" y="422"/>
                  </a:lnTo>
                  <a:lnTo>
                    <a:pt x="381" y="414"/>
                  </a:lnTo>
                  <a:lnTo>
                    <a:pt x="383" y="414"/>
                  </a:lnTo>
                  <a:lnTo>
                    <a:pt x="383" y="414"/>
                  </a:lnTo>
                  <a:lnTo>
                    <a:pt x="397" y="428"/>
                  </a:lnTo>
                  <a:lnTo>
                    <a:pt x="420" y="404"/>
                  </a:lnTo>
                  <a:lnTo>
                    <a:pt x="401" y="386"/>
                  </a:lnTo>
                  <a:lnTo>
                    <a:pt x="399" y="384"/>
                  </a:lnTo>
                  <a:lnTo>
                    <a:pt x="399" y="384"/>
                  </a:lnTo>
                  <a:lnTo>
                    <a:pt x="405" y="370"/>
                  </a:lnTo>
                  <a:lnTo>
                    <a:pt x="405" y="368"/>
                  </a:lnTo>
                  <a:lnTo>
                    <a:pt x="407" y="370"/>
                  </a:lnTo>
                  <a:lnTo>
                    <a:pt x="436" y="370"/>
                  </a:lnTo>
                  <a:lnTo>
                    <a:pt x="468" y="350"/>
                  </a:lnTo>
                  <a:lnTo>
                    <a:pt x="468" y="327"/>
                  </a:lnTo>
                  <a:lnTo>
                    <a:pt x="446" y="317"/>
                  </a:lnTo>
                  <a:lnTo>
                    <a:pt x="444" y="317"/>
                  </a:lnTo>
                  <a:lnTo>
                    <a:pt x="452" y="295"/>
                  </a:lnTo>
                  <a:lnTo>
                    <a:pt x="432" y="289"/>
                  </a:lnTo>
                  <a:lnTo>
                    <a:pt x="418" y="295"/>
                  </a:lnTo>
                  <a:lnTo>
                    <a:pt x="417" y="295"/>
                  </a:lnTo>
                  <a:lnTo>
                    <a:pt x="417" y="293"/>
                  </a:lnTo>
                  <a:lnTo>
                    <a:pt x="401" y="253"/>
                  </a:lnTo>
                  <a:lnTo>
                    <a:pt x="361" y="251"/>
                  </a:lnTo>
                  <a:lnTo>
                    <a:pt x="359" y="251"/>
                  </a:lnTo>
                  <a:lnTo>
                    <a:pt x="359" y="251"/>
                  </a:lnTo>
                  <a:lnTo>
                    <a:pt x="333" y="221"/>
                  </a:lnTo>
                  <a:lnTo>
                    <a:pt x="309" y="205"/>
                  </a:lnTo>
                  <a:lnTo>
                    <a:pt x="309" y="205"/>
                  </a:lnTo>
                  <a:lnTo>
                    <a:pt x="309" y="205"/>
                  </a:lnTo>
                  <a:lnTo>
                    <a:pt x="285" y="183"/>
                  </a:lnTo>
                  <a:lnTo>
                    <a:pt x="285" y="183"/>
                  </a:lnTo>
                  <a:lnTo>
                    <a:pt x="285" y="183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47" y="35"/>
                  </a:lnTo>
                  <a:lnTo>
                    <a:pt x="231" y="31"/>
                  </a:lnTo>
                  <a:lnTo>
                    <a:pt x="229" y="29"/>
                  </a:lnTo>
                  <a:lnTo>
                    <a:pt x="229" y="1"/>
                  </a:lnTo>
                  <a:lnTo>
                    <a:pt x="209" y="3"/>
                  </a:lnTo>
                  <a:lnTo>
                    <a:pt x="195" y="15"/>
                  </a:lnTo>
                  <a:lnTo>
                    <a:pt x="195" y="17"/>
                  </a:lnTo>
                  <a:lnTo>
                    <a:pt x="193" y="17"/>
                  </a:lnTo>
                  <a:lnTo>
                    <a:pt x="166" y="15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18" y="5"/>
                  </a:lnTo>
                  <a:lnTo>
                    <a:pt x="88" y="29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32" y="71"/>
                  </a:lnTo>
                  <a:lnTo>
                    <a:pt x="14" y="81"/>
                  </a:lnTo>
                  <a:lnTo>
                    <a:pt x="0" y="101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18" y="153"/>
                  </a:lnTo>
                  <a:lnTo>
                    <a:pt x="52" y="153"/>
                  </a:lnTo>
                  <a:lnTo>
                    <a:pt x="54" y="153"/>
                  </a:lnTo>
                  <a:lnTo>
                    <a:pt x="54" y="155"/>
                  </a:lnTo>
                  <a:lnTo>
                    <a:pt x="58" y="195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7" name="Freeform 306"/>
            <p:cNvSpPr/>
            <p:nvPr/>
          </p:nvSpPr>
          <p:spPr>
            <a:xfrm rot="21164400">
              <a:off x="5186160" y="2554560"/>
              <a:ext cx="257400" cy="344520"/>
            </a:xfrm>
            <a:custGeom>
              <a:avLst/>
              <a:gdLst>
                <a:gd name="textAreaLeft" fmla="*/ 0 w 257400"/>
                <a:gd name="textAreaRight" fmla="*/ 257760 w 257400"/>
                <a:gd name="textAreaTop" fmla="*/ 0 h 344520"/>
                <a:gd name="textAreaBottom" fmla="*/ 344880 h 344520"/>
              </a:gdLst>
              <a:ahLst/>
              <a:cxnLst/>
              <a:rect l="textAreaLeft" t="textAreaTop" r="textAreaRight" b="textAreaBottom"/>
              <a:pathLst>
                <a:path w="213" h="285">
                  <a:moveTo>
                    <a:pt x="195" y="0"/>
                  </a:moveTo>
                  <a:lnTo>
                    <a:pt x="175" y="2"/>
                  </a:lnTo>
                  <a:lnTo>
                    <a:pt x="143" y="26"/>
                  </a:lnTo>
                  <a:lnTo>
                    <a:pt x="125" y="52"/>
                  </a:lnTo>
                  <a:lnTo>
                    <a:pt x="88" y="50"/>
                  </a:lnTo>
                  <a:lnTo>
                    <a:pt x="66" y="88"/>
                  </a:lnTo>
                  <a:lnTo>
                    <a:pt x="40" y="90"/>
                  </a:lnTo>
                  <a:lnTo>
                    <a:pt x="40" y="118"/>
                  </a:lnTo>
                  <a:lnTo>
                    <a:pt x="0" y="144"/>
                  </a:lnTo>
                  <a:lnTo>
                    <a:pt x="4" y="180"/>
                  </a:lnTo>
                  <a:lnTo>
                    <a:pt x="18" y="199"/>
                  </a:lnTo>
                  <a:lnTo>
                    <a:pt x="0" y="221"/>
                  </a:lnTo>
                  <a:lnTo>
                    <a:pt x="6" y="239"/>
                  </a:lnTo>
                  <a:lnTo>
                    <a:pt x="30" y="245"/>
                  </a:lnTo>
                  <a:lnTo>
                    <a:pt x="36" y="271"/>
                  </a:lnTo>
                  <a:lnTo>
                    <a:pt x="28" y="285"/>
                  </a:lnTo>
                  <a:lnTo>
                    <a:pt x="30" y="285"/>
                  </a:lnTo>
                  <a:lnTo>
                    <a:pt x="46" y="281"/>
                  </a:lnTo>
                  <a:lnTo>
                    <a:pt x="46" y="281"/>
                  </a:lnTo>
                  <a:lnTo>
                    <a:pt x="48" y="281"/>
                  </a:lnTo>
                  <a:lnTo>
                    <a:pt x="56" y="285"/>
                  </a:lnTo>
                  <a:lnTo>
                    <a:pt x="88" y="279"/>
                  </a:lnTo>
                  <a:lnTo>
                    <a:pt x="100" y="261"/>
                  </a:lnTo>
                  <a:lnTo>
                    <a:pt x="107" y="231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27" y="209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45" y="195"/>
                  </a:lnTo>
                  <a:lnTo>
                    <a:pt x="147" y="178"/>
                  </a:lnTo>
                  <a:lnTo>
                    <a:pt x="147" y="178"/>
                  </a:lnTo>
                  <a:lnTo>
                    <a:pt x="147" y="178"/>
                  </a:lnTo>
                  <a:lnTo>
                    <a:pt x="183" y="166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3" y="116"/>
                  </a:lnTo>
                  <a:lnTo>
                    <a:pt x="189" y="102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201" y="90"/>
                  </a:lnTo>
                  <a:lnTo>
                    <a:pt x="213" y="54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8" name="Freeform 307"/>
            <p:cNvSpPr/>
            <p:nvPr/>
          </p:nvSpPr>
          <p:spPr>
            <a:xfrm rot="21164400">
              <a:off x="5186160" y="2554560"/>
              <a:ext cx="257400" cy="344520"/>
            </a:xfrm>
            <a:custGeom>
              <a:avLst/>
              <a:gdLst>
                <a:gd name="textAreaLeft" fmla="*/ 0 w 257400"/>
                <a:gd name="textAreaRight" fmla="*/ 257760 w 257400"/>
                <a:gd name="textAreaTop" fmla="*/ 0 h 344520"/>
                <a:gd name="textAreaBottom" fmla="*/ 344880 h 344520"/>
              </a:gdLst>
              <a:ahLst/>
              <a:cxnLst/>
              <a:rect l="textAreaLeft" t="textAreaTop" r="textAreaRight" b="textAreaBottom"/>
              <a:pathLst>
                <a:path w="213" h="285">
                  <a:moveTo>
                    <a:pt x="195" y="0"/>
                  </a:moveTo>
                  <a:lnTo>
                    <a:pt x="175" y="2"/>
                  </a:lnTo>
                  <a:lnTo>
                    <a:pt x="143" y="26"/>
                  </a:lnTo>
                  <a:lnTo>
                    <a:pt x="125" y="52"/>
                  </a:lnTo>
                  <a:lnTo>
                    <a:pt x="88" y="50"/>
                  </a:lnTo>
                  <a:lnTo>
                    <a:pt x="66" y="88"/>
                  </a:lnTo>
                  <a:lnTo>
                    <a:pt x="40" y="90"/>
                  </a:lnTo>
                  <a:lnTo>
                    <a:pt x="40" y="118"/>
                  </a:lnTo>
                  <a:lnTo>
                    <a:pt x="0" y="144"/>
                  </a:lnTo>
                  <a:lnTo>
                    <a:pt x="4" y="180"/>
                  </a:lnTo>
                  <a:lnTo>
                    <a:pt x="18" y="199"/>
                  </a:lnTo>
                  <a:lnTo>
                    <a:pt x="0" y="221"/>
                  </a:lnTo>
                  <a:lnTo>
                    <a:pt x="6" y="239"/>
                  </a:lnTo>
                  <a:lnTo>
                    <a:pt x="30" y="245"/>
                  </a:lnTo>
                  <a:lnTo>
                    <a:pt x="36" y="271"/>
                  </a:lnTo>
                  <a:lnTo>
                    <a:pt x="28" y="285"/>
                  </a:lnTo>
                  <a:lnTo>
                    <a:pt x="30" y="285"/>
                  </a:lnTo>
                  <a:lnTo>
                    <a:pt x="46" y="281"/>
                  </a:lnTo>
                  <a:lnTo>
                    <a:pt x="46" y="281"/>
                  </a:lnTo>
                  <a:lnTo>
                    <a:pt x="48" y="281"/>
                  </a:lnTo>
                  <a:lnTo>
                    <a:pt x="56" y="285"/>
                  </a:lnTo>
                  <a:lnTo>
                    <a:pt x="88" y="279"/>
                  </a:lnTo>
                  <a:lnTo>
                    <a:pt x="100" y="261"/>
                  </a:lnTo>
                  <a:lnTo>
                    <a:pt x="107" y="231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27" y="209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45" y="195"/>
                  </a:lnTo>
                  <a:lnTo>
                    <a:pt x="147" y="178"/>
                  </a:lnTo>
                  <a:lnTo>
                    <a:pt x="147" y="178"/>
                  </a:lnTo>
                  <a:lnTo>
                    <a:pt x="147" y="178"/>
                  </a:lnTo>
                  <a:lnTo>
                    <a:pt x="183" y="166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3" y="116"/>
                  </a:lnTo>
                  <a:lnTo>
                    <a:pt x="189" y="102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201" y="90"/>
                  </a:lnTo>
                  <a:lnTo>
                    <a:pt x="213" y="54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5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89" name="Freeform 308"/>
            <p:cNvSpPr/>
            <p:nvPr/>
          </p:nvSpPr>
          <p:spPr>
            <a:xfrm rot="21164400">
              <a:off x="5418360" y="2451240"/>
              <a:ext cx="421920" cy="373680"/>
            </a:xfrm>
            <a:custGeom>
              <a:avLst/>
              <a:gdLst>
                <a:gd name="textAreaLeft" fmla="*/ 0 w 421920"/>
                <a:gd name="textAreaRight" fmla="*/ 422280 w 421920"/>
                <a:gd name="textAreaTop" fmla="*/ 0 h 373680"/>
                <a:gd name="textAreaBottom" fmla="*/ 374040 h 373680"/>
              </a:gdLst>
              <a:ahLst/>
              <a:cxnLst/>
              <a:rect l="textAreaLeft" t="textAreaTop" r="textAreaRight" b="textAreaBottom"/>
              <a:pathLst>
                <a:path w="349" h="309">
                  <a:moveTo>
                    <a:pt x="193" y="0"/>
                  </a:moveTo>
                  <a:lnTo>
                    <a:pt x="159" y="2"/>
                  </a:lnTo>
                  <a:lnTo>
                    <a:pt x="118" y="18"/>
                  </a:lnTo>
                  <a:lnTo>
                    <a:pt x="116" y="52"/>
                  </a:lnTo>
                  <a:lnTo>
                    <a:pt x="120" y="68"/>
                  </a:lnTo>
                  <a:lnTo>
                    <a:pt x="106" y="78"/>
                  </a:lnTo>
                  <a:lnTo>
                    <a:pt x="98" y="54"/>
                  </a:lnTo>
                  <a:lnTo>
                    <a:pt x="80" y="52"/>
                  </a:lnTo>
                  <a:lnTo>
                    <a:pt x="54" y="28"/>
                  </a:lnTo>
                  <a:lnTo>
                    <a:pt x="22" y="48"/>
                  </a:lnTo>
                  <a:lnTo>
                    <a:pt x="0" y="50"/>
                  </a:lnTo>
                  <a:lnTo>
                    <a:pt x="2" y="80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6" y="144"/>
                  </a:lnTo>
                  <a:lnTo>
                    <a:pt x="12" y="16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4" y="152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48" y="160"/>
                  </a:lnTo>
                  <a:lnTo>
                    <a:pt x="58" y="178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90" y="186"/>
                  </a:lnTo>
                  <a:lnTo>
                    <a:pt x="100" y="188"/>
                  </a:lnTo>
                  <a:lnTo>
                    <a:pt x="106" y="180"/>
                  </a:lnTo>
                  <a:lnTo>
                    <a:pt x="108" y="180"/>
                  </a:lnTo>
                  <a:lnTo>
                    <a:pt x="128" y="186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9" y="204"/>
                  </a:lnTo>
                  <a:lnTo>
                    <a:pt x="129" y="204"/>
                  </a:lnTo>
                  <a:lnTo>
                    <a:pt x="129" y="206"/>
                  </a:lnTo>
                  <a:lnTo>
                    <a:pt x="124" y="216"/>
                  </a:lnTo>
                  <a:lnTo>
                    <a:pt x="129" y="226"/>
                  </a:lnTo>
                  <a:lnTo>
                    <a:pt x="151" y="226"/>
                  </a:lnTo>
                  <a:lnTo>
                    <a:pt x="153" y="226"/>
                  </a:lnTo>
                  <a:lnTo>
                    <a:pt x="153" y="228"/>
                  </a:lnTo>
                  <a:lnTo>
                    <a:pt x="157" y="239"/>
                  </a:lnTo>
                  <a:lnTo>
                    <a:pt x="169" y="241"/>
                  </a:lnTo>
                  <a:lnTo>
                    <a:pt x="171" y="241"/>
                  </a:lnTo>
                  <a:lnTo>
                    <a:pt x="167" y="261"/>
                  </a:lnTo>
                  <a:lnTo>
                    <a:pt x="181" y="287"/>
                  </a:lnTo>
                  <a:lnTo>
                    <a:pt x="181" y="287"/>
                  </a:lnTo>
                  <a:lnTo>
                    <a:pt x="181" y="287"/>
                  </a:lnTo>
                  <a:lnTo>
                    <a:pt x="183" y="309"/>
                  </a:lnTo>
                  <a:lnTo>
                    <a:pt x="199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33" y="303"/>
                  </a:lnTo>
                  <a:lnTo>
                    <a:pt x="253" y="261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85" y="237"/>
                  </a:lnTo>
                  <a:lnTo>
                    <a:pt x="285" y="237"/>
                  </a:lnTo>
                  <a:lnTo>
                    <a:pt x="287" y="237"/>
                  </a:lnTo>
                  <a:lnTo>
                    <a:pt x="305" y="230"/>
                  </a:lnTo>
                  <a:lnTo>
                    <a:pt x="307" y="230"/>
                  </a:lnTo>
                  <a:lnTo>
                    <a:pt x="307" y="230"/>
                  </a:lnTo>
                  <a:lnTo>
                    <a:pt x="333" y="232"/>
                  </a:lnTo>
                  <a:lnTo>
                    <a:pt x="349" y="220"/>
                  </a:lnTo>
                  <a:lnTo>
                    <a:pt x="321" y="186"/>
                  </a:lnTo>
                  <a:lnTo>
                    <a:pt x="305" y="182"/>
                  </a:lnTo>
                  <a:lnTo>
                    <a:pt x="303" y="182"/>
                  </a:lnTo>
                  <a:lnTo>
                    <a:pt x="303" y="180"/>
                  </a:lnTo>
                  <a:lnTo>
                    <a:pt x="295" y="154"/>
                  </a:lnTo>
                  <a:lnTo>
                    <a:pt x="285" y="154"/>
                  </a:lnTo>
                  <a:lnTo>
                    <a:pt x="283" y="172"/>
                  </a:lnTo>
                  <a:lnTo>
                    <a:pt x="283" y="174"/>
                  </a:lnTo>
                  <a:lnTo>
                    <a:pt x="281" y="172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65" y="158"/>
                  </a:lnTo>
                  <a:lnTo>
                    <a:pt x="255" y="162"/>
                  </a:lnTo>
                  <a:lnTo>
                    <a:pt x="255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41" y="180"/>
                  </a:lnTo>
                  <a:lnTo>
                    <a:pt x="239" y="180"/>
                  </a:lnTo>
                  <a:lnTo>
                    <a:pt x="239" y="178"/>
                  </a:lnTo>
                  <a:lnTo>
                    <a:pt x="233" y="164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7" y="164"/>
                  </a:lnTo>
                  <a:lnTo>
                    <a:pt x="185" y="144"/>
                  </a:lnTo>
                  <a:lnTo>
                    <a:pt x="153" y="144"/>
                  </a:lnTo>
                  <a:lnTo>
                    <a:pt x="151" y="144"/>
                  </a:lnTo>
                  <a:lnTo>
                    <a:pt x="143" y="134"/>
                  </a:lnTo>
                  <a:lnTo>
                    <a:pt x="143" y="132"/>
                  </a:lnTo>
                  <a:lnTo>
                    <a:pt x="143" y="130"/>
                  </a:lnTo>
                  <a:lnTo>
                    <a:pt x="197" y="66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0" name="Freeform 309"/>
            <p:cNvSpPr/>
            <p:nvPr/>
          </p:nvSpPr>
          <p:spPr>
            <a:xfrm rot="21164400">
              <a:off x="5418360" y="2451240"/>
              <a:ext cx="421920" cy="373680"/>
            </a:xfrm>
            <a:custGeom>
              <a:avLst/>
              <a:gdLst>
                <a:gd name="textAreaLeft" fmla="*/ 0 w 421920"/>
                <a:gd name="textAreaRight" fmla="*/ 422280 w 421920"/>
                <a:gd name="textAreaTop" fmla="*/ 0 h 373680"/>
                <a:gd name="textAreaBottom" fmla="*/ 374040 h 373680"/>
              </a:gdLst>
              <a:ahLst/>
              <a:cxnLst/>
              <a:rect l="textAreaLeft" t="textAreaTop" r="textAreaRight" b="textAreaBottom"/>
              <a:pathLst>
                <a:path w="349" h="309">
                  <a:moveTo>
                    <a:pt x="193" y="0"/>
                  </a:moveTo>
                  <a:lnTo>
                    <a:pt x="159" y="2"/>
                  </a:lnTo>
                  <a:lnTo>
                    <a:pt x="118" y="18"/>
                  </a:lnTo>
                  <a:lnTo>
                    <a:pt x="116" y="52"/>
                  </a:lnTo>
                  <a:lnTo>
                    <a:pt x="120" y="68"/>
                  </a:lnTo>
                  <a:lnTo>
                    <a:pt x="106" y="78"/>
                  </a:lnTo>
                  <a:lnTo>
                    <a:pt x="98" y="54"/>
                  </a:lnTo>
                  <a:lnTo>
                    <a:pt x="80" y="52"/>
                  </a:lnTo>
                  <a:lnTo>
                    <a:pt x="54" y="28"/>
                  </a:lnTo>
                  <a:lnTo>
                    <a:pt x="22" y="48"/>
                  </a:lnTo>
                  <a:lnTo>
                    <a:pt x="0" y="50"/>
                  </a:lnTo>
                  <a:lnTo>
                    <a:pt x="2" y="80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6" y="144"/>
                  </a:lnTo>
                  <a:lnTo>
                    <a:pt x="12" y="16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4" y="152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48" y="160"/>
                  </a:lnTo>
                  <a:lnTo>
                    <a:pt x="58" y="178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90" y="186"/>
                  </a:lnTo>
                  <a:lnTo>
                    <a:pt x="100" y="188"/>
                  </a:lnTo>
                  <a:lnTo>
                    <a:pt x="106" y="180"/>
                  </a:lnTo>
                  <a:lnTo>
                    <a:pt x="108" y="180"/>
                  </a:lnTo>
                  <a:lnTo>
                    <a:pt x="128" y="186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9" y="204"/>
                  </a:lnTo>
                  <a:lnTo>
                    <a:pt x="129" y="204"/>
                  </a:lnTo>
                  <a:lnTo>
                    <a:pt x="129" y="206"/>
                  </a:lnTo>
                  <a:lnTo>
                    <a:pt x="124" y="216"/>
                  </a:lnTo>
                  <a:lnTo>
                    <a:pt x="129" y="226"/>
                  </a:lnTo>
                  <a:lnTo>
                    <a:pt x="151" y="226"/>
                  </a:lnTo>
                  <a:lnTo>
                    <a:pt x="153" y="226"/>
                  </a:lnTo>
                  <a:lnTo>
                    <a:pt x="153" y="228"/>
                  </a:lnTo>
                  <a:lnTo>
                    <a:pt x="157" y="239"/>
                  </a:lnTo>
                  <a:lnTo>
                    <a:pt x="169" y="241"/>
                  </a:lnTo>
                  <a:lnTo>
                    <a:pt x="171" y="241"/>
                  </a:lnTo>
                  <a:lnTo>
                    <a:pt x="167" y="261"/>
                  </a:lnTo>
                  <a:lnTo>
                    <a:pt x="181" y="287"/>
                  </a:lnTo>
                  <a:lnTo>
                    <a:pt x="181" y="287"/>
                  </a:lnTo>
                  <a:lnTo>
                    <a:pt x="181" y="287"/>
                  </a:lnTo>
                  <a:lnTo>
                    <a:pt x="183" y="309"/>
                  </a:lnTo>
                  <a:lnTo>
                    <a:pt x="199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233" y="303"/>
                  </a:lnTo>
                  <a:lnTo>
                    <a:pt x="253" y="261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85" y="237"/>
                  </a:lnTo>
                  <a:lnTo>
                    <a:pt x="285" y="237"/>
                  </a:lnTo>
                  <a:lnTo>
                    <a:pt x="287" y="237"/>
                  </a:lnTo>
                  <a:lnTo>
                    <a:pt x="305" y="230"/>
                  </a:lnTo>
                  <a:lnTo>
                    <a:pt x="307" y="230"/>
                  </a:lnTo>
                  <a:lnTo>
                    <a:pt x="307" y="230"/>
                  </a:lnTo>
                  <a:lnTo>
                    <a:pt x="333" y="232"/>
                  </a:lnTo>
                  <a:lnTo>
                    <a:pt x="349" y="220"/>
                  </a:lnTo>
                  <a:lnTo>
                    <a:pt x="321" y="186"/>
                  </a:lnTo>
                  <a:lnTo>
                    <a:pt x="305" y="182"/>
                  </a:lnTo>
                  <a:lnTo>
                    <a:pt x="303" y="182"/>
                  </a:lnTo>
                  <a:lnTo>
                    <a:pt x="303" y="180"/>
                  </a:lnTo>
                  <a:lnTo>
                    <a:pt x="295" y="154"/>
                  </a:lnTo>
                  <a:lnTo>
                    <a:pt x="285" y="154"/>
                  </a:lnTo>
                  <a:lnTo>
                    <a:pt x="283" y="172"/>
                  </a:lnTo>
                  <a:lnTo>
                    <a:pt x="283" y="174"/>
                  </a:lnTo>
                  <a:lnTo>
                    <a:pt x="281" y="172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65" y="158"/>
                  </a:lnTo>
                  <a:lnTo>
                    <a:pt x="255" y="162"/>
                  </a:lnTo>
                  <a:lnTo>
                    <a:pt x="255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41" y="180"/>
                  </a:lnTo>
                  <a:lnTo>
                    <a:pt x="239" y="180"/>
                  </a:lnTo>
                  <a:lnTo>
                    <a:pt x="239" y="178"/>
                  </a:lnTo>
                  <a:lnTo>
                    <a:pt x="233" y="164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7" y="164"/>
                  </a:lnTo>
                  <a:lnTo>
                    <a:pt x="185" y="144"/>
                  </a:lnTo>
                  <a:lnTo>
                    <a:pt x="153" y="144"/>
                  </a:lnTo>
                  <a:lnTo>
                    <a:pt x="151" y="144"/>
                  </a:lnTo>
                  <a:lnTo>
                    <a:pt x="143" y="134"/>
                  </a:lnTo>
                  <a:lnTo>
                    <a:pt x="143" y="132"/>
                  </a:lnTo>
                  <a:lnTo>
                    <a:pt x="143" y="130"/>
                  </a:lnTo>
                  <a:lnTo>
                    <a:pt x="197" y="66"/>
                  </a:lnTo>
                  <a:lnTo>
                    <a:pt x="193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1" name="Freeform 310"/>
            <p:cNvSpPr/>
            <p:nvPr/>
          </p:nvSpPr>
          <p:spPr>
            <a:xfrm rot="21164400">
              <a:off x="6071040" y="1916280"/>
              <a:ext cx="377280" cy="545400"/>
            </a:xfrm>
            <a:custGeom>
              <a:avLst/>
              <a:gdLst>
                <a:gd name="textAreaLeft" fmla="*/ 0 w 377280"/>
                <a:gd name="textAreaRight" fmla="*/ 377640 w 377280"/>
                <a:gd name="textAreaTop" fmla="*/ 0 h 545400"/>
                <a:gd name="textAreaBottom" fmla="*/ 545760 h 545400"/>
              </a:gdLst>
              <a:ahLst/>
              <a:cxnLst/>
              <a:rect l="textAreaLeft" t="textAreaTop" r="textAreaRight" b="textAreaBottom"/>
              <a:pathLst>
                <a:path w="312" h="451">
                  <a:moveTo>
                    <a:pt x="69" y="244"/>
                  </a:moveTo>
                  <a:lnTo>
                    <a:pt x="79" y="190"/>
                  </a:lnTo>
                  <a:lnTo>
                    <a:pt x="91" y="208"/>
                  </a:lnTo>
                  <a:lnTo>
                    <a:pt x="85" y="246"/>
                  </a:lnTo>
                  <a:lnTo>
                    <a:pt x="101" y="279"/>
                  </a:lnTo>
                  <a:lnTo>
                    <a:pt x="105" y="333"/>
                  </a:lnTo>
                  <a:lnTo>
                    <a:pt x="127" y="367"/>
                  </a:lnTo>
                  <a:lnTo>
                    <a:pt x="133" y="401"/>
                  </a:lnTo>
                  <a:lnTo>
                    <a:pt x="215" y="451"/>
                  </a:lnTo>
                  <a:lnTo>
                    <a:pt x="264" y="441"/>
                  </a:lnTo>
                  <a:lnTo>
                    <a:pt x="300" y="391"/>
                  </a:lnTo>
                  <a:lnTo>
                    <a:pt x="312" y="335"/>
                  </a:lnTo>
                  <a:lnTo>
                    <a:pt x="294" y="272"/>
                  </a:lnTo>
                  <a:lnTo>
                    <a:pt x="296" y="178"/>
                  </a:lnTo>
                  <a:lnTo>
                    <a:pt x="286" y="144"/>
                  </a:lnTo>
                  <a:lnTo>
                    <a:pt x="260" y="102"/>
                  </a:lnTo>
                  <a:lnTo>
                    <a:pt x="256" y="70"/>
                  </a:lnTo>
                  <a:lnTo>
                    <a:pt x="268" y="62"/>
                  </a:lnTo>
                  <a:lnTo>
                    <a:pt x="284" y="84"/>
                  </a:lnTo>
                  <a:lnTo>
                    <a:pt x="298" y="74"/>
                  </a:lnTo>
                  <a:lnTo>
                    <a:pt x="284" y="46"/>
                  </a:lnTo>
                  <a:lnTo>
                    <a:pt x="229" y="8"/>
                  </a:lnTo>
                  <a:lnTo>
                    <a:pt x="151" y="0"/>
                  </a:lnTo>
                  <a:lnTo>
                    <a:pt x="135" y="12"/>
                  </a:lnTo>
                  <a:lnTo>
                    <a:pt x="95" y="36"/>
                  </a:lnTo>
                  <a:lnTo>
                    <a:pt x="97" y="66"/>
                  </a:lnTo>
                  <a:lnTo>
                    <a:pt x="69" y="110"/>
                  </a:lnTo>
                  <a:lnTo>
                    <a:pt x="15" y="112"/>
                  </a:lnTo>
                  <a:lnTo>
                    <a:pt x="0" y="134"/>
                  </a:lnTo>
                  <a:lnTo>
                    <a:pt x="37" y="186"/>
                  </a:lnTo>
                  <a:lnTo>
                    <a:pt x="37" y="188"/>
                  </a:lnTo>
                  <a:lnTo>
                    <a:pt x="31" y="218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9" y="24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2" name="Freeform 311"/>
            <p:cNvSpPr/>
            <p:nvPr/>
          </p:nvSpPr>
          <p:spPr>
            <a:xfrm rot="21164400">
              <a:off x="6071040" y="1916280"/>
              <a:ext cx="377280" cy="545400"/>
            </a:xfrm>
            <a:custGeom>
              <a:avLst/>
              <a:gdLst>
                <a:gd name="textAreaLeft" fmla="*/ 0 w 377280"/>
                <a:gd name="textAreaRight" fmla="*/ 377640 w 377280"/>
                <a:gd name="textAreaTop" fmla="*/ 0 h 545400"/>
                <a:gd name="textAreaBottom" fmla="*/ 545760 h 545400"/>
              </a:gdLst>
              <a:ahLst/>
              <a:cxnLst/>
              <a:rect l="textAreaLeft" t="textAreaTop" r="textAreaRight" b="textAreaBottom"/>
              <a:pathLst>
                <a:path w="312" h="451">
                  <a:moveTo>
                    <a:pt x="69" y="244"/>
                  </a:moveTo>
                  <a:lnTo>
                    <a:pt x="79" y="190"/>
                  </a:lnTo>
                  <a:lnTo>
                    <a:pt x="91" y="208"/>
                  </a:lnTo>
                  <a:lnTo>
                    <a:pt x="85" y="246"/>
                  </a:lnTo>
                  <a:lnTo>
                    <a:pt x="101" y="279"/>
                  </a:lnTo>
                  <a:lnTo>
                    <a:pt x="105" y="333"/>
                  </a:lnTo>
                  <a:lnTo>
                    <a:pt x="127" y="367"/>
                  </a:lnTo>
                  <a:lnTo>
                    <a:pt x="133" y="401"/>
                  </a:lnTo>
                  <a:lnTo>
                    <a:pt x="215" y="451"/>
                  </a:lnTo>
                  <a:lnTo>
                    <a:pt x="264" y="441"/>
                  </a:lnTo>
                  <a:lnTo>
                    <a:pt x="300" y="391"/>
                  </a:lnTo>
                  <a:lnTo>
                    <a:pt x="312" y="335"/>
                  </a:lnTo>
                  <a:lnTo>
                    <a:pt x="294" y="272"/>
                  </a:lnTo>
                  <a:lnTo>
                    <a:pt x="296" y="178"/>
                  </a:lnTo>
                  <a:lnTo>
                    <a:pt x="286" y="144"/>
                  </a:lnTo>
                  <a:lnTo>
                    <a:pt x="260" y="102"/>
                  </a:lnTo>
                  <a:lnTo>
                    <a:pt x="256" y="70"/>
                  </a:lnTo>
                  <a:lnTo>
                    <a:pt x="268" y="62"/>
                  </a:lnTo>
                  <a:lnTo>
                    <a:pt x="284" y="84"/>
                  </a:lnTo>
                  <a:lnTo>
                    <a:pt x="298" y="74"/>
                  </a:lnTo>
                  <a:lnTo>
                    <a:pt x="284" y="46"/>
                  </a:lnTo>
                  <a:lnTo>
                    <a:pt x="229" y="8"/>
                  </a:lnTo>
                  <a:lnTo>
                    <a:pt x="151" y="0"/>
                  </a:lnTo>
                  <a:lnTo>
                    <a:pt x="135" y="12"/>
                  </a:lnTo>
                  <a:lnTo>
                    <a:pt x="95" y="36"/>
                  </a:lnTo>
                  <a:lnTo>
                    <a:pt x="97" y="66"/>
                  </a:lnTo>
                  <a:lnTo>
                    <a:pt x="69" y="110"/>
                  </a:lnTo>
                  <a:lnTo>
                    <a:pt x="15" y="112"/>
                  </a:lnTo>
                  <a:lnTo>
                    <a:pt x="0" y="134"/>
                  </a:lnTo>
                  <a:lnTo>
                    <a:pt x="37" y="186"/>
                  </a:lnTo>
                  <a:lnTo>
                    <a:pt x="37" y="188"/>
                  </a:lnTo>
                  <a:lnTo>
                    <a:pt x="31" y="218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9" y="24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3" name="Freeform 312"/>
            <p:cNvSpPr/>
            <p:nvPr/>
          </p:nvSpPr>
          <p:spPr>
            <a:xfrm rot="21164400">
              <a:off x="5632920" y="2127600"/>
              <a:ext cx="549000" cy="609480"/>
            </a:xfrm>
            <a:custGeom>
              <a:avLst/>
              <a:gdLst>
                <a:gd name="textAreaLeft" fmla="*/ 0 w 549000"/>
                <a:gd name="textAreaRight" fmla="*/ 549360 w 549000"/>
                <a:gd name="textAreaTop" fmla="*/ 0 h 609480"/>
                <a:gd name="textAreaBottom" fmla="*/ 609840 h 609480"/>
              </a:gdLst>
              <a:ahLst/>
              <a:cxnLst/>
              <a:rect l="textAreaLeft" t="textAreaTop" r="textAreaRight" b="textAreaBottom"/>
              <a:pathLst>
                <a:path w="454" h="504">
                  <a:moveTo>
                    <a:pt x="359" y="325"/>
                  </a:moveTo>
                  <a:lnTo>
                    <a:pt x="355" y="307"/>
                  </a:lnTo>
                  <a:lnTo>
                    <a:pt x="359" y="293"/>
                  </a:lnTo>
                  <a:lnTo>
                    <a:pt x="345" y="273"/>
                  </a:lnTo>
                  <a:lnTo>
                    <a:pt x="357" y="251"/>
                  </a:lnTo>
                  <a:lnTo>
                    <a:pt x="396" y="203"/>
                  </a:lnTo>
                  <a:lnTo>
                    <a:pt x="428" y="193"/>
                  </a:lnTo>
                  <a:lnTo>
                    <a:pt x="446" y="161"/>
                  </a:lnTo>
                  <a:lnTo>
                    <a:pt x="454" y="114"/>
                  </a:lnTo>
                  <a:lnTo>
                    <a:pt x="446" y="102"/>
                  </a:lnTo>
                  <a:lnTo>
                    <a:pt x="414" y="84"/>
                  </a:lnTo>
                  <a:lnTo>
                    <a:pt x="412" y="84"/>
                  </a:lnTo>
                  <a:lnTo>
                    <a:pt x="412" y="82"/>
                  </a:lnTo>
                  <a:lnTo>
                    <a:pt x="418" y="52"/>
                  </a:lnTo>
                  <a:lnTo>
                    <a:pt x="381" y="0"/>
                  </a:lnTo>
                  <a:lnTo>
                    <a:pt x="337" y="56"/>
                  </a:lnTo>
                  <a:lnTo>
                    <a:pt x="315" y="56"/>
                  </a:lnTo>
                  <a:lnTo>
                    <a:pt x="285" y="76"/>
                  </a:lnTo>
                  <a:lnTo>
                    <a:pt x="263" y="74"/>
                  </a:lnTo>
                  <a:lnTo>
                    <a:pt x="255" y="96"/>
                  </a:lnTo>
                  <a:lnTo>
                    <a:pt x="247" y="114"/>
                  </a:lnTo>
                  <a:lnTo>
                    <a:pt x="229" y="126"/>
                  </a:lnTo>
                  <a:lnTo>
                    <a:pt x="239" y="143"/>
                  </a:lnTo>
                  <a:lnTo>
                    <a:pt x="227" y="153"/>
                  </a:lnTo>
                  <a:lnTo>
                    <a:pt x="189" y="147"/>
                  </a:lnTo>
                  <a:lnTo>
                    <a:pt x="179" y="185"/>
                  </a:lnTo>
                  <a:lnTo>
                    <a:pt x="171" y="239"/>
                  </a:lnTo>
                  <a:lnTo>
                    <a:pt x="150" y="249"/>
                  </a:lnTo>
                  <a:lnTo>
                    <a:pt x="46" y="235"/>
                  </a:lnTo>
                  <a:lnTo>
                    <a:pt x="0" y="237"/>
                  </a:lnTo>
                  <a:lnTo>
                    <a:pt x="2" y="267"/>
                  </a:lnTo>
                  <a:lnTo>
                    <a:pt x="26" y="261"/>
                  </a:lnTo>
                  <a:lnTo>
                    <a:pt x="28" y="261"/>
                  </a:lnTo>
                  <a:lnTo>
                    <a:pt x="28" y="261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2" y="267"/>
                  </a:lnTo>
                  <a:lnTo>
                    <a:pt x="74" y="285"/>
                  </a:lnTo>
                  <a:lnTo>
                    <a:pt x="76" y="287"/>
                  </a:lnTo>
                  <a:lnTo>
                    <a:pt x="76" y="287"/>
                  </a:lnTo>
                  <a:lnTo>
                    <a:pt x="74" y="309"/>
                  </a:lnTo>
                  <a:lnTo>
                    <a:pt x="74" y="311"/>
                  </a:lnTo>
                  <a:lnTo>
                    <a:pt x="74" y="311"/>
                  </a:lnTo>
                  <a:lnTo>
                    <a:pt x="62" y="325"/>
                  </a:lnTo>
                  <a:lnTo>
                    <a:pt x="64" y="349"/>
                  </a:lnTo>
                  <a:lnTo>
                    <a:pt x="64" y="351"/>
                  </a:lnTo>
                  <a:lnTo>
                    <a:pt x="64" y="351"/>
                  </a:lnTo>
                  <a:lnTo>
                    <a:pt x="60" y="373"/>
                  </a:lnTo>
                  <a:lnTo>
                    <a:pt x="60" y="373"/>
                  </a:lnTo>
                  <a:lnTo>
                    <a:pt x="60" y="373"/>
                  </a:lnTo>
                  <a:lnTo>
                    <a:pt x="44" y="387"/>
                  </a:lnTo>
                  <a:lnTo>
                    <a:pt x="38" y="399"/>
                  </a:lnTo>
                  <a:lnTo>
                    <a:pt x="46" y="413"/>
                  </a:lnTo>
                  <a:lnTo>
                    <a:pt x="54" y="415"/>
                  </a:lnTo>
                  <a:lnTo>
                    <a:pt x="54" y="397"/>
                  </a:lnTo>
                  <a:lnTo>
                    <a:pt x="56" y="395"/>
                  </a:lnTo>
                  <a:lnTo>
                    <a:pt x="56" y="395"/>
                  </a:lnTo>
                  <a:lnTo>
                    <a:pt x="68" y="391"/>
                  </a:lnTo>
                  <a:lnTo>
                    <a:pt x="68" y="391"/>
                  </a:lnTo>
                  <a:lnTo>
                    <a:pt x="70" y="393"/>
                  </a:lnTo>
                  <a:lnTo>
                    <a:pt x="76" y="405"/>
                  </a:lnTo>
                  <a:lnTo>
                    <a:pt x="82" y="405"/>
                  </a:lnTo>
                  <a:lnTo>
                    <a:pt x="84" y="389"/>
                  </a:lnTo>
                  <a:lnTo>
                    <a:pt x="84" y="389"/>
                  </a:lnTo>
                  <a:lnTo>
                    <a:pt x="86" y="389"/>
                  </a:lnTo>
                  <a:lnTo>
                    <a:pt x="100" y="387"/>
                  </a:lnTo>
                  <a:lnTo>
                    <a:pt x="100" y="387"/>
                  </a:lnTo>
                  <a:lnTo>
                    <a:pt x="102" y="389"/>
                  </a:lnTo>
                  <a:lnTo>
                    <a:pt x="110" y="415"/>
                  </a:lnTo>
                  <a:lnTo>
                    <a:pt x="126" y="419"/>
                  </a:lnTo>
                  <a:lnTo>
                    <a:pt x="126" y="419"/>
                  </a:lnTo>
                  <a:lnTo>
                    <a:pt x="128" y="419"/>
                  </a:lnTo>
                  <a:lnTo>
                    <a:pt x="154" y="453"/>
                  </a:lnTo>
                  <a:lnTo>
                    <a:pt x="158" y="443"/>
                  </a:lnTo>
                  <a:lnTo>
                    <a:pt x="154" y="409"/>
                  </a:lnTo>
                  <a:lnTo>
                    <a:pt x="154" y="409"/>
                  </a:lnTo>
                  <a:lnTo>
                    <a:pt x="154" y="409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7" y="385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11" y="339"/>
                  </a:lnTo>
                  <a:lnTo>
                    <a:pt x="235" y="345"/>
                  </a:lnTo>
                  <a:lnTo>
                    <a:pt x="237" y="345"/>
                  </a:lnTo>
                  <a:lnTo>
                    <a:pt x="237" y="345"/>
                  </a:lnTo>
                  <a:lnTo>
                    <a:pt x="245" y="361"/>
                  </a:lnTo>
                  <a:lnTo>
                    <a:pt x="245" y="361"/>
                  </a:lnTo>
                  <a:lnTo>
                    <a:pt x="245" y="361"/>
                  </a:lnTo>
                  <a:lnTo>
                    <a:pt x="241" y="387"/>
                  </a:lnTo>
                  <a:lnTo>
                    <a:pt x="241" y="387"/>
                  </a:lnTo>
                  <a:lnTo>
                    <a:pt x="241" y="387"/>
                  </a:lnTo>
                  <a:lnTo>
                    <a:pt x="221" y="405"/>
                  </a:lnTo>
                  <a:lnTo>
                    <a:pt x="191" y="441"/>
                  </a:lnTo>
                  <a:lnTo>
                    <a:pt x="183" y="471"/>
                  </a:lnTo>
                  <a:lnTo>
                    <a:pt x="203" y="471"/>
                  </a:lnTo>
                  <a:lnTo>
                    <a:pt x="205" y="471"/>
                  </a:lnTo>
                  <a:lnTo>
                    <a:pt x="205" y="498"/>
                  </a:lnTo>
                  <a:lnTo>
                    <a:pt x="221" y="504"/>
                  </a:lnTo>
                  <a:lnTo>
                    <a:pt x="235" y="490"/>
                  </a:lnTo>
                  <a:lnTo>
                    <a:pt x="235" y="490"/>
                  </a:lnTo>
                  <a:lnTo>
                    <a:pt x="251" y="490"/>
                  </a:lnTo>
                  <a:lnTo>
                    <a:pt x="257" y="463"/>
                  </a:lnTo>
                  <a:lnTo>
                    <a:pt x="257" y="463"/>
                  </a:lnTo>
                  <a:lnTo>
                    <a:pt x="257" y="461"/>
                  </a:lnTo>
                  <a:lnTo>
                    <a:pt x="287" y="431"/>
                  </a:lnTo>
                  <a:lnTo>
                    <a:pt x="279" y="421"/>
                  </a:lnTo>
                  <a:lnTo>
                    <a:pt x="279" y="421"/>
                  </a:lnTo>
                  <a:lnTo>
                    <a:pt x="269" y="405"/>
                  </a:lnTo>
                  <a:lnTo>
                    <a:pt x="269" y="403"/>
                  </a:lnTo>
                  <a:lnTo>
                    <a:pt x="269" y="403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305" y="351"/>
                  </a:lnTo>
                  <a:lnTo>
                    <a:pt x="307" y="337"/>
                  </a:lnTo>
                  <a:lnTo>
                    <a:pt x="307" y="333"/>
                  </a:lnTo>
                  <a:lnTo>
                    <a:pt x="309" y="335"/>
                  </a:lnTo>
                  <a:lnTo>
                    <a:pt x="329" y="339"/>
                  </a:lnTo>
                  <a:lnTo>
                    <a:pt x="341" y="343"/>
                  </a:lnTo>
                  <a:lnTo>
                    <a:pt x="355" y="327"/>
                  </a:lnTo>
                  <a:lnTo>
                    <a:pt x="355" y="325"/>
                  </a:lnTo>
                  <a:lnTo>
                    <a:pt x="357" y="325"/>
                  </a:lnTo>
                  <a:lnTo>
                    <a:pt x="359" y="32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4" name="Freeform 313"/>
            <p:cNvSpPr/>
            <p:nvPr/>
          </p:nvSpPr>
          <p:spPr>
            <a:xfrm rot="21164400">
              <a:off x="5632920" y="2127600"/>
              <a:ext cx="549000" cy="609480"/>
            </a:xfrm>
            <a:custGeom>
              <a:avLst/>
              <a:gdLst>
                <a:gd name="textAreaLeft" fmla="*/ 0 w 549000"/>
                <a:gd name="textAreaRight" fmla="*/ 549360 w 549000"/>
                <a:gd name="textAreaTop" fmla="*/ 0 h 609480"/>
                <a:gd name="textAreaBottom" fmla="*/ 609840 h 609480"/>
              </a:gdLst>
              <a:ahLst/>
              <a:cxnLst/>
              <a:rect l="textAreaLeft" t="textAreaTop" r="textAreaRight" b="textAreaBottom"/>
              <a:pathLst>
                <a:path w="454" h="504">
                  <a:moveTo>
                    <a:pt x="359" y="325"/>
                  </a:moveTo>
                  <a:lnTo>
                    <a:pt x="355" y="307"/>
                  </a:lnTo>
                  <a:lnTo>
                    <a:pt x="359" y="293"/>
                  </a:lnTo>
                  <a:lnTo>
                    <a:pt x="345" y="273"/>
                  </a:lnTo>
                  <a:lnTo>
                    <a:pt x="357" y="251"/>
                  </a:lnTo>
                  <a:lnTo>
                    <a:pt x="396" y="203"/>
                  </a:lnTo>
                  <a:lnTo>
                    <a:pt x="428" y="193"/>
                  </a:lnTo>
                  <a:lnTo>
                    <a:pt x="446" y="161"/>
                  </a:lnTo>
                  <a:lnTo>
                    <a:pt x="454" y="114"/>
                  </a:lnTo>
                  <a:lnTo>
                    <a:pt x="446" y="102"/>
                  </a:lnTo>
                  <a:lnTo>
                    <a:pt x="414" y="84"/>
                  </a:lnTo>
                  <a:lnTo>
                    <a:pt x="412" y="84"/>
                  </a:lnTo>
                  <a:lnTo>
                    <a:pt x="412" y="82"/>
                  </a:lnTo>
                  <a:lnTo>
                    <a:pt x="418" y="52"/>
                  </a:lnTo>
                  <a:lnTo>
                    <a:pt x="381" y="0"/>
                  </a:lnTo>
                  <a:lnTo>
                    <a:pt x="337" y="56"/>
                  </a:lnTo>
                  <a:lnTo>
                    <a:pt x="315" y="56"/>
                  </a:lnTo>
                  <a:lnTo>
                    <a:pt x="285" y="76"/>
                  </a:lnTo>
                  <a:lnTo>
                    <a:pt x="263" y="74"/>
                  </a:lnTo>
                  <a:lnTo>
                    <a:pt x="255" y="96"/>
                  </a:lnTo>
                  <a:lnTo>
                    <a:pt x="247" y="114"/>
                  </a:lnTo>
                  <a:lnTo>
                    <a:pt x="229" y="126"/>
                  </a:lnTo>
                  <a:lnTo>
                    <a:pt x="239" y="143"/>
                  </a:lnTo>
                  <a:lnTo>
                    <a:pt x="227" y="153"/>
                  </a:lnTo>
                  <a:lnTo>
                    <a:pt x="189" y="147"/>
                  </a:lnTo>
                  <a:lnTo>
                    <a:pt x="179" y="185"/>
                  </a:lnTo>
                  <a:lnTo>
                    <a:pt x="171" y="239"/>
                  </a:lnTo>
                  <a:lnTo>
                    <a:pt x="150" y="249"/>
                  </a:lnTo>
                  <a:lnTo>
                    <a:pt x="46" y="235"/>
                  </a:lnTo>
                  <a:lnTo>
                    <a:pt x="0" y="237"/>
                  </a:lnTo>
                  <a:lnTo>
                    <a:pt x="2" y="267"/>
                  </a:lnTo>
                  <a:lnTo>
                    <a:pt x="26" y="261"/>
                  </a:lnTo>
                  <a:lnTo>
                    <a:pt x="28" y="261"/>
                  </a:lnTo>
                  <a:lnTo>
                    <a:pt x="28" y="261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2" y="267"/>
                  </a:lnTo>
                  <a:lnTo>
                    <a:pt x="74" y="285"/>
                  </a:lnTo>
                  <a:lnTo>
                    <a:pt x="76" y="287"/>
                  </a:lnTo>
                  <a:lnTo>
                    <a:pt x="76" y="287"/>
                  </a:lnTo>
                  <a:lnTo>
                    <a:pt x="74" y="309"/>
                  </a:lnTo>
                  <a:lnTo>
                    <a:pt x="74" y="311"/>
                  </a:lnTo>
                  <a:lnTo>
                    <a:pt x="74" y="311"/>
                  </a:lnTo>
                  <a:lnTo>
                    <a:pt x="62" y="325"/>
                  </a:lnTo>
                  <a:lnTo>
                    <a:pt x="64" y="349"/>
                  </a:lnTo>
                  <a:lnTo>
                    <a:pt x="64" y="351"/>
                  </a:lnTo>
                  <a:lnTo>
                    <a:pt x="64" y="351"/>
                  </a:lnTo>
                  <a:lnTo>
                    <a:pt x="60" y="373"/>
                  </a:lnTo>
                  <a:lnTo>
                    <a:pt x="60" y="373"/>
                  </a:lnTo>
                  <a:lnTo>
                    <a:pt x="60" y="373"/>
                  </a:lnTo>
                  <a:lnTo>
                    <a:pt x="44" y="387"/>
                  </a:lnTo>
                  <a:lnTo>
                    <a:pt x="38" y="399"/>
                  </a:lnTo>
                  <a:lnTo>
                    <a:pt x="46" y="413"/>
                  </a:lnTo>
                  <a:lnTo>
                    <a:pt x="54" y="415"/>
                  </a:lnTo>
                  <a:lnTo>
                    <a:pt x="54" y="397"/>
                  </a:lnTo>
                  <a:lnTo>
                    <a:pt x="56" y="395"/>
                  </a:lnTo>
                  <a:lnTo>
                    <a:pt x="56" y="395"/>
                  </a:lnTo>
                  <a:lnTo>
                    <a:pt x="68" y="391"/>
                  </a:lnTo>
                  <a:lnTo>
                    <a:pt x="68" y="391"/>
                  </a:lnTo>
                  <a:lnTo>
                    <a:pt x="70" y="393"/>
                  </a:lnTo>
                  <a:lnTo>
                    <a:pt x="76" y="405"/>
                  </a:lnTo>
                  <a:lnTo>
                    <a:pt x="82" y="405"/>
                  </a:lnTo>
                  <a:lnTo>
                    <a:pt x="84" y="389"/>
                  </a:lnTo>
                  <a:lnTo>
                    <a:pt x="84" y="389"/>
                  </a:lnTo>
                  <a:lnTo>
                    <a:pt x="86" y="389"/>
                  </a:lnTo>
                  <a:lnTo>
                    <a:pt x="100" y="387"/>
                  </a:lnTo>
                  <a:lnTo>
                    <a:pt x="100" y="387"/>
                  </a:lnTo>
                  <a:lnTo>
                    <a:pt x="102" y="389"/>
                  </a:lnTo>
                  <a:lnTo>
                    <a:pt x="110" y="415"/>
                  </a:lnTo>
                  <a:lnTo>
                    <a:pt x="126" y="419"/>
                  </a:lnTo>
                  <a:lnTo>
                    <a:pt x="126" y="419"/>
                  </a:lnTo>
                  <a:lnTo>
                    <a:pt x="128" y="419"/>
                  </a:lnTo>
                  <a:lnTo>
                    <a:pt x="154" y="453"/>
                  </a:lnTo>
                  <a:lnTo>
                    <a:pt x="158" y="443"/>
                  </a:lnTo>
                  <a:lnTo>
                    <a:pt x="154" y="409"/>
                  </a:lnTo>
                  <a:lnTo>
                    <a:pt x="154" y="409"/>
                  </a:lnTo>
                  <a:lnTo>
                    <a:pt x="154" y="409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7" y="385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11" y="339"/>
                  </a:lnTo>
                  <a:lnTo>
                    <a:pt x="235" y="345"/>
                  </a:lnTo>
                  <a:lnTo>
                    <a:pt x="237" y="345"/>
                  </a:lnTo>
                  <a:lnTo>
                    <a:pt x="237" y="345"/>
                  </a:lnTo>
                  <a:lnTo>
                    <a:pt x="245" y="361"/>
                  </a:lnTo>
                  <a:lnTo>
                    <a:pt x="245" y="361"/>
                  </a:lnTo>
                  <a:lnTo>
                    <a:pt x="245" y="361"/>
                  </a:lnTo>
                  <a:lnTo>
                    <a:pt x="241" y="387"/>
                  </a:lnTo>
                  <a:lnTo>
                    <a:pt x="241" y="387"/>
                  </a:lnTo>
                  <a:lnTo>
                    <a:pt x="241" y="387"/>
                  </a:lnTo>
                  <a:lnTo>
                    <a:pt x="221" y="405"/>
                  </a:lnTo>
                  <a:lnTo>
                    <a:pt x="191" y="441"/>
                  </a:lnTo>
                  <a:lnTo>
                    <a:pt x="183" y="471"/>
                  </a:lnTo>
                  <a:lnTo>
                    <a:pt x="203" y="471"/>
                  </a:lnTo>
                  <a:lnTo>
                    <a:pt x="205" y="471"/>
                  </a:lnTo>
                  <a:lnTo>
                    <a:pt x="205" y="498"/>
                  </a:lnTo>
                  <a:lnTo>
                    <a:pt x="221" y="504"/>
                  </a:lnTo>
                  <a:lnTo>
                    <a:pt x="235" y="490"/>
                  </a:lnTo>
                  <a:lnTo>
                    <a:pt x="235" y="490"/>
                  </a:lnTo>
                  <a:lnTo>
                    <a:pt x="251" y="490"/>
                  </a:lnTo>
                  <a:lnTo>
                    <a:pt x="257" y="463"/>
                  </a:lnTo>
                  <a:lnTo>
                    <a:pt x="257" y="463"/>
                  </a:lnTo>
                  <a:lnTo>
                    <a:pt x="257" y="461"/>
                  </a:lnTo>
                  <a:lnTo>
                    <a:pt x="287" y="431"/>
                  </a:lnTo>
                  <a:lnTo>
                    <a:pt x="279" y="421"/>
                  </a:lnTo>
                  <a:lnTo>
                    <a:pt x="279" y="421"/>
                  </a:lnTo>
                  <a:lnTo>
                    <a:pt x="269" y="405"/>
                  </a:lnTo>
                  <a:lnTo>
                    <a:pt x="269" y="403"/>
                  </a:lnTo>
                  <a:lnTo>
                    <a:pt x="269" y="403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305" y="351"/>
                  </a:lnTo>
                  <a:lnTo>
                    <a:pt x="307" y="337"/>
                  </a:lnTo>
                  <a:lnTo>
                    <a:pt x="307" y="333"/>
                  </a:lnTo>
                  <a:lnTo>
                    <a:pt x="309" y="335"/>
                  </a:lnTo>
                  <a:lnTo>
                    <a:pt x="329" y="339"/>
                  </a:lnTo>
                  <a:lnTo>
                    <a:pt x="341" y="343"/>
                  </a:lnTo>
                  <a:lnTo>
                    <a:pt x="355" y="327"/>
                  </a:lnTo>
                  <a:lnTo>
                    <a:pt x="355" y="325"/>
                  </a:lnTo>
                  <a:lnTo>
                    <a:pt x="357" y="325"/>
                  </a:lnTo>
                  <a:lnTo>
                    <a:pt x="359" y="325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5" name="Freeform 314"/>
            <p:cNvSpPr/>
            <p:nvPr/>
          </p:nvSpPr>
          <p:spPr>
            <a:xfrm rot="21164400">
              <a:off x="6230880" y="2668320"/>
              <a:ext cx="1130040" cy="642240"/>
            </a:xfrm>
            <a:custGeom>
              <a:avLst/>
              <a:gdLst>
                <a:gd name="textAreaLeft" fmla="*/ 0 w 1130040"/>
                <a:gd name="textAreaRight" fmla="*/ 1130400 w 1130040"/>
                <a:gd name="textAreaTop" fmla="*/ 0 h 642240"/>
                <a:gd name="textAreaBottom" fmla="*/ 642600 h 642240"/>
              </a:gdLst>
              <a:ahLst/>
              <a:cxnLst/>
              <a:rect l="textAreaLeft" t="textAreaTop" r="textAreaRight" b="textAreaBottom"/>
              <a:pathLst>
                <a:path w="934" h="531">
                  <a:moveTo>
                    <a:pt x="367" y="0"/>
                  </a:moveTo>
                  <a:lnTo>
                    <a:pt x="327" y="48"/>
                  </a:lnTo>
                  <a:lnTo>
                    <a:pt x="341" y="70"/>
                  </a:lnTo>
                  <a:lnTo>
                    <a:pt x="341" y="70"/>
                  </a:lnTo>
                  <a:lnTo>
                    <a:pt x="341" y="72"/>
                  </a:lnTo>
                  <a:lnTo>
                    <a:pt x="333" y="88"/>
                  </a:lnTo>
                  <a:lnTo>
                    <a:pt x="339" y="114"/>
                  </a:lnTo>
                  <a:lnTo>
                    <a:pt x="339" y="116"/>
                  </a:lnTo>
                  <a:lnTo>
                    <a:pt x="337" y="116"/>
                  </a:lnTo>
                  <a:lnTo>
                    <a:pt x="313" y="130"/>
                  </a:lnTo>
                  <a:lnTo>
                    <a:pt x="313" y="132"/>
                  </a:lnTo>
                  <a:lnTo>
                    <a:pt x="311" y="130"/>
                  </a:lnTo>
                  <a:lnTo>
                    <a:pt x="279" y="110"/>
                  </a:lnTo>
                  <a:lnTo>
                    <a:pt x="249" y="112"/>
                  </a:lnTo>
                  <a:lnTo>
                    <a:pt x="247" y="112"/>
                  </a:lnTo>
                  <a:lnTo>
                    <a:pt x="247" y="110"/>
                  </a:lnTo>
                  <a:lnTo>
                    <a:pt x="243" y="88"/>
                  </a:lnTo>
                  <a:lnTo>
                    <a:pt x="166" y="28"/>
                  </a:lnTo>
                  <a:lnTo>
                    <a:pt x="158" y="40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54" y="126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4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32" y="160"/>
                  </a:lnTo>
                  <a:lnTo>
                    <a:pt x="108" y="192"/>
                  </a:lnTo>
                  <a:lnTo>
                    <a:pt x="108" y="210"/>
                  </a:lnTo>
                  <a:lnTo>
                    <a:pt x="136" y="222"/>
                  </a:lnTo>
                  <a:lnTo>
                    <a:pt x="148" y="208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76" y="198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95" y="234"/>
                  </a:lnTo>
                  <a:lnTo>
                    <a:pt x="193" y="234"/>
                  </a:lnTo>
                  <a:lnTo>
                    <a:pt x="132" y="283"/>
                  </a:lnTo>
                  <a:lnTo>
                    <a:pt x="130" y="311"/>
                  </a:lnTo>
                  <a:lnTo>
                    <a:pt x="130" y="313"/>
                  </a:lnTo>
                  <a:lnTo>
                    <a:pt x="130" y="313"/>
                  </a:lnTo>
                  <a:lnTo>
                    <a:pt x="108" y="329"/>
                  </a:lnTo>
                  <a:lnTo>
                    <a:pt x="108" y="331"/>
                  </a:lnTo>
                  <a:lnTo>
                    <a:pt x="106" y="329"/>
                  </a:lnTo>
                  <a:lnTo>
                    <a:pt x="78" y="319"/>
                  </a:lnTo>
                  <a:lnTo>
                    <a:pt x="58" y="335"/>
                  </a:lnTo>
                  <a:lnTo>
                    <a:pt x="0" y="399"/>
                  </a:lnTo>
                  <a:lnTo>
                    <a:pt x="6" y="413"/>
                  </a:lnTo>
                  <a:lnTo>
                    <a:pt x="6" y="413"/>
                  </a:lnTo>
                  <a:lnTo>
                    <a:pt x="6" y="413"/>
                  </a:lnTo>
                  <a:lnTo>
                    <a:pt x="6" y="457"/>
                  </a:lnTo>
                  <a:lnTo>
                    <a:pt x="16" y="465"/>
                  </a:lnTo>
                  <a:lnTo>
                    <a:pt x="40" y="437"/>
                  </a:lnTo>
                  <a:lnTo>
                    <a:pt x="42" y="437"/>
                  </a:lnTo>
                  <a:lnTo>
                    <a:pt x="42" y="437"/>
                  </a:lnTo>
                  <a:lnTo>
                    <a:pt x="116" y="465"/>
                  </a:lnTo>
                  <a:lnTo>
                    <a:pt x="142" y="453"/>
                  </a:lnTo>
                  <a:lnTo>
                    <a:pt x="156" y="417"/>
                  </a:lnTo>
                  <a:lnTo>
                    <a:pt x="156" y="417"/>
                  </a:lnTo>
                  <a:lnTo>
                    <a:pt x="158" y="417"/>
                  </a:lnTo>
                  <a:lnTo>
                    <a:pt x="207" y="421"/>
                  </a:lnTo>
                  <a:lnTo>
                    <a:pt x="207" y="421"/>
                  </a:lnTo>
                  <a:lnTo>
                    <a:pt x="207" y="421"/>
                  </a:lnTo>
                  <a:lnTo>
                    <a:pt x="243" y="463"/>
                  </a:lnTo>
                  <a:lnTo>
                    <a:pt x="283" y="483"/>
                  </a:lnTo>
                  <a:lnTo>
                    <a:pt x="339" y="489"/>
                  </a:lnTo>
                  <a:lnTo>
                    <a:pt x="361" y="477"/>
                  </a:lnTo>
                  <a:lnTo>
                    <a:pt x="361" y="477"/>
                  </a:lnTo>
                  <a:lnTo>
                    <a:pt x="422" y="527"/>
                  </a:lnTo>
                  <a:lnTo>
                    <a:pt x="458" y="531"/>
                  </a:lnTo>
                  <a:lnTo>
                    <a:pt x="526" y="417"/>
                  </a:lnTo>
                  <a:lnTo>
                    <a:pt x="526" y="417"/>
                  </a:lnTo>
                  <a:lnTo>
                    <a:pt x="526" y="417"/>
                  </a:lnTo>
                  <a:lnTo>
                    <a:pt x="576" y="373"/>
                  </a:lnTo>
                  <a:lnTo>
                    <a:pt x="584" y="345"/>
                  </a:lnTo>
                  <a:lnTo>
                    <a:pt x="584" y="345"/>
                  </a:lnTo>
                  <a:lnTo>
                    <a:pt x="584" y="345"/>
                  </a:lnTo>
                  <a:lnTo>
                    <a:pt x="634" y="301"/>
                  </a:lnTo>
                  <a:lnTo>
                    <a:pt x="636" y="299"/>
                  </a:lnTo>
                  <a:lnTo>
                    <a:pt x="636" y="301"/>
                  </a:lnTo>
                  <a:lnTo>
                    <a:pt x="645" y="317"/>
                  </a:lnTo>
                  <a:lnTo>
                    <a:pt x="673" y="315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285"/>
                  </a:lnTo>
                  <a:lnTo>
                    <a:pt x="757" y="285"/>
                  </a:lnTo>
                  <a:lnTo>
                    <a:pt x="795" y="256"/>
                  </a:lnTo>
                  <a:lnTo>
                    <a:pt x="795" y="256"/>
                  </a:lnTo>
                  <a:lnTo>
                    <a:pt x="795" y="256"/>
                  </a:lnTo>
                  <a:lnTo>
                    <a:pt x="867" y="252"/>
                  </a:lnTo>
                  <a:lnTo>
                    <a:pt x="884" y="230"/>
                  </a:lnTo>
                  <a:lnTo>
                    <a:pt x="886" y="230"/>
                  </a:lnTo>
                  <a:lnTo>
                    <a:pt x="886" y="230"/>
                  </a:lnTo>
                  <a:lnTo>
                    <a:pt x="914" y="220"/>
                  </a:lnTo>
                  <a:lnTo>
                    <a:pt x="930" y="194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20" y="156"/>
                  </a:lnTo>
                  <a:lnTo>
                    <a:pt x="934" y="134"/>
                  </a:lnTo>
                  <a:lnTo>
                    <a:pt x="920" y="130"/>
                  </a:lnTo>
                  <a:lnTo>
                    <a:pt x="910" y="144"/>
                  </a:lnTo>
                  <a:lnTo>
                    <a:pt x="910" y="144"/>
                  </a:lnTo>
                  <a:lnTo>
                    <a:pt x="892" y="144"/>
                  </a:lnTo>
                  <a:lnTo>
                    <a:pt x="871" y="166"/>
                  </a:lnTo>
                  <a:lnTo>
                    <a:pt x="869" y="166"/>
                  </a:lnTo>
                  <a:lnTo>
                    <a:pt x="869" y="166"/>
                  </a:lnTo>
                  <a:lnTo>
                    <a:pt x="843" y="160"/>
                  </a:lnTo>
                  <a:lnTo>
                    <a:pt x="823" y="182"/>
                  </a:lnTo>
                  <a:lnTo>
                    <a:pt x="821" y="184"/>
                  </a:lnTo>
                  <a:lnTo>
                    <a:pt x="821" y="184"/>
                  </a:lnTo>
                  <a:lnTo>
                    <a:pt x="761" y="188"/>
                  </a:lnTo>
                  <a:lnTo>
                    <a:pt x="761" y="188"/>
                  </a:lnTo>
                  <a:lnTo>
                    <a:pt x="761" y="188"/>
                  </a:lnTo>
                  <a:lnTo>
                    <a:pt x="502" y="4"/>
                  </a:lnTo>
                  <a:lnTo>
                    <a:pt x="478" y="10"/>
                  </a:lnTo>
                  <a:lnTo>
                    <a:pt x="478" y="12"/>
                  </a:lnTo>
                  <a:lnTo>
                    <a:pt x="476" y="1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6" name="Freeform 315"/>
            <p:cNvSpPr/>
            <p:nvPr/>
          </p:nvSpPr>
          <p:spPr>
            <a:xfrm rot="21164400">
              <a:off x="6230880" y="2668320"/>
              <a:ext cx="1130040" cy="642240"/>
            </a:xfrm>
            <a:custGeom>
              <a:avLst/>
              <a:gdLst>
                <a:gd name="textAreaLeft" fmla="*/ 0 w 1130040"/>
                <a:gd name="textAreaRight" fmla="*/ 1130400 w 1130040"/>
                <a:gd name="textAreaTop" fmla="*/ 0 h 642240"/>
                <a:gd name="textAreaBottom" fmla="*/ 642600 h 642240"/>
              </a:gdLst>
              <a:ahLst/>
              <a:cxnLst/>
              <a:rect l="textAreaLeft" t="textAreaTop" r="textAreaRight" b="textAreaBottom"/>
              <a:pathLst>
                <a:path w="934" h="531">
                  <a:moveTo>
                    <a:pt x="367" y="0"/>
                  </a:moveTo>
                  <a:lnTo>
                    <a:pt x="327" y="48"/>
                  </a:lnTo>
                  <a:lnTo>
                    <a:pt x="341" y="70"/>
                  </a:lnTo>
                  <a:lnTo>
                    <a:pt x="341" y="70"/>
                  </a:lnTo>
                  <a:lnTo>
                    <a:pt x="341" y="72"/>
                  </a:lnTo>
                  <a:lnTo>
                    <a:pt x="333" y="88"/>
                  </a:lnTo>
                  <a:lnTo>
                    <a:pt x="339" y="114"/>
                  </a:lnTo>
                  <a:lnTo>
                    <a:pt x="339" y="116"/>
                  </a:lnTo>
                  <a:lnTo>
                    <a:pt x="337" y="116"/>
                  </a:lnTo>
                  <a:lnTo>
                    <a:pt x="313" y="130"/>
                  </a:lnTo>
                  <a:lnTo>
                    <a:pt x="313" y="132"/>
                  </a:lnTo>
                  <a:lnTo>
                    <a:pt x="311" y="130"/>
                  </a:lnTo>
                  <a:lnTo>
                    <a:pt x="279" y="110"/>
                  </a:lnTo>
                  <a:lnTo>
                    <a:pt x="249" y="112"/>
                  </a:lnTo>
                  <a:lnTo>
                    <a:pt x="247" y="112"/>
                  </a:lnTo>
                  <a:lnTo>
                    <a:pt x="247" y="110"/>
                  </a:lnTo>
                  <a:lnTo>
                    <a:pt x="243" y="88"/>
                  </a:lnTo>
                  <a:lnTo>
                    <a:pt x="166" y="28"/>
                  </a:lnTo>
                  <a:lnTo>
                    <a:pt x="158" y="40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54" y="126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4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32" y="160"/>
                  </a:lnTo>
                  <a:lnTo>
                    <a:pt x="108" y="192"/>
                  </a:lnTo>
                  <a:lnTo>
                    <a:pt x="108" y="210"/>
                  </a:lnTo>
                  <a:lnTo>
                    <a:pt x="136" y="222"/>
                  </a:lnTo>
                  <a:lnTo>
                    <a:pt x="148" y="208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76" y="198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95" y="234"/>
                  </a:lnTo>
                  <a:lnTo>
                    <a:pt x="193" y="234"/>
                  </a:lnTo>
                  <a:lnTo>
                    <a:pt x="132" y="283"/>
                  </a:lnTo>
                  <a:lnTo>
                    <a:pt x="130" y="311"/>
                  </a:lnTo>
                  <a:lnTo>
                    <a:pt x="130" y="313"/>
                  </a:lnTo>
                  <a:lnTo>
                    <a:pt x="130" y="313"/>
                  </a:lnTo>
                  <a:lnTo>
                    <a:pt x="108" y="329"/>
                  </a:lnTo>
                  <a:lnTo>
                    <a:pt x="108" y="331"/>
                  </a:lnTo>
                  <a:lnTo>
                    <a:pt x="106" y="329"/>
                  </a:lnTo>
                  <a:lnTo>
                    <a:pt x="78" y="319"/>
                  </a:lnTo>
                  <a:lnTo>
                    <a:pt x="58" y="335"/>
                  </a:lnTo>
                  <a:lnTo>
                    <a:pt x="0" y="399"/>
                  </a:lnTo>
                  <a:lnTo>
                    <a:pt x="6" y="413"/>
                  </a:lnTo>
                  <a:lnTo>
                    <a:pt x="6" y="413"/>
                  </a:lnTo>
                  <a:lnTo>
                    <a:pt x="6" y="413"/>
                  </a:lnTo>
                  <a:lnTo>
                    <a:pt x="6" y="457"/>
                  </a:lnTo>
                  <a:lnTo>
                    <a:pt x="16" y="465"/>
                  </a:lnTo>
                  <a:lnTo>
                    <a:pt x="40" y="437"/>
                  </a:lnTo>
                  <a:lnTo>
                    <a:pt x="42" y="437"/>
                  </a:lnTo>
                  <a:lnTo>
                    <a:pt x="42" y="437"/>
                  </a:lnTo>
                  <a:lnTo>
                    <a:pt x="116" y="465"/>
                  </a:lnTo>
                  <a:lnTo>
                    <a:pt x="142" y="453"/>
                  </a:lnTo>
                  <a:lnTo>
                    <a:pt x="156" y="417"/>
                  </a:lnTo>
                  <a:lnTo>
                    <a:pt x="156" y="417"/>
                  </a:lnTo>
                  <a:lnTo>
                    <a:pt x="158" y="417"/>
                  </a:lnTo>
                  <a:lnTo>
                    <a:pt x="207" y="421"/>
                  </a:lnTo>
                  <a:lnTo>
                    <a:pt x="207" y="421"/>
                  </a:lnTo>
                  <a:lnTo>
                    <a:pt x="207" y="421"/>
                  </a:lnTo>
                  <a:lnTo>
                    <a:pt x="243" y="463"/>
                  </a:lnTo>
                  <a:lnTo>
                    <a:pt x="283" y="483"/>
                  </a:lnTo>
                  <a:lnTo>
                    <a:pt x="339" y="489"/>
                  </a:lnTo>
                  <a:lnTo>
                    <a:pt x="361" y="477"/>
                  </a:lnTo>
                  <a:lnTo>
                    <a:pt x="361" y="477"/>
                  </a:lnTo>
                  <a:lnTo>
                    <a:pt x="422" y="527"/>
                  </a:lnTo>
                  <a:lnTo>
                    <a:pt x="458" y="531"/>
                  </a:lnTo>
                  <a:lnTo>
                    <a:pt x="526" y="417"/>
                  </a:lnTo>
                  <a:lnTo>
                    <a:pt x="526" y="417"/>
                  </a:lnTo>
                  <a:lnTo>
                    <a:pt x="526" y="417"/>
                  </a:lnTo>
                  <a:lnTo>
                    <a:pt x="576" y="373"/>
                  </a:lnTo>
                  <a:lnTo>
                    <a:pt x="584" y="345"/>
                  </a:lnTo>
                  <a:lnTo>
                    <a:pt x="584" y="345"/>
                  </a:lnTo>
                  <a:lnTo>
                    <a:pt x="584" y="345"/>
                  </a:lnTo>
                  <a:lnTo>
                    <a:pt x="634" y="301"/>
                  </a:lnTo>
                  <a:lnTo>
                    <a:pt x="636" y="299"/>
                  </a:lnTo>
                  <a:lnTo>
                    <a:pt x="636" y="301"/>
                  </a:lnTo>
                  <a:lnTo>
                    <a:pt x="645" y="317"/>
                  </a:lnTo>
                  <a:lnTo>
                    <a:pt x="673" y="315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285"/>
                  </a:lnTo>
                  <a:lnTo>
                    <a:pt x="757" y="285"/>
                  </a:lnTo>
                  <a:lnTo>
                    <a:pt x="795" y="256"/>
                  </a:lnTo>
                  <a:lnTo>
                    <a:pt x="795" y="256"/>
                  </a:lnTo>
                  <a:lnTo>
                    <a:pt x="795" y="256"/>
                  </a:lnTo>
                  <a:lnTo>
                    <a:pt x="867" y="252"/>
                  </a:lnTo>
                  <a:lnTo>
                    <a:pt x="884" y="230"/>
                  </a:lnTo>
                  <a:lnTo>
                    <a:pt x="886" y="230"/>
                  </a:lnTo>
                  <a:lnTo>
                    <a:pt x="886" y="230"/>
                  </a:lnTo>
                  <a:lnTo>
                    <a:pt x="914" y="220"/>
                  </a:lnTo>
                  <a:lnTo>
                    <a:pt x="930" y="194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20" y="156"/>
                  </a:lnTo>
                  <a:lnTo>
                    <a:pt x="934" y="134"/>
                  </a:lnTo>
                  <a:lnTo>
                    <a:pt x="920" y="130"/>
                  </a:lnTo>
                  <a:lnTo>
                    <a:pt x="910" y="144"/>
                  </a:lnTo>
                  <a:lnTo>
                    <a:pt x="910" y="144"/>
                  </a:lnTo>
                  <a:lnTo>
                    <a:pt x="892" y="144"/>
                  </a:lnTo>
                  <a:lnTo>
                    <a:pt x="871" y="166"/>
                  </a:lnTo>
                  <a:lnTo>
                    <a:pt x="869" y="166"/>
                  </a:lnTo>
                  <a:lnTo>
                    <a:pt x="869" y="166"/>
                  </a:lnTo>
                  <a:lnTo>
                    <a:pt x="843" y="160"/>
                  </a:lnTo>
                  <a:lnTo>
                    <a:pt x="823" y="182"/>
                  </a:lnTo>
                  <a:lnTo>
                    <a:pt x="821" y="184"/>
                  </a:lnTo>
                  <a:lnTo>
                    <a:pt x="821" y="184"/>
                  </a:lnTo>
                  <a:lnTo>
                    <a:pt x="761" y="188"/>
                  </a:lnTo>
                  <a:lnTo>
                    <a:pt x="761" y="188"/>
                  </a:lnTo>
                  <a:lnTo>
                    <a:pt x="761" y="188"/>
                  </a:lnTo>
                  <a:lnTo>
                    <a:pt x="502" y="4"/>
                  </a:lnTo>
                  <a:lnTo>
                    <a:pt x="478" y="10"/>
                  </a:lnTo>
                  <a:lnTo>
                    <a:pt x="478" y="12"/>
                  </a:lnTo>
                  <a:lnTo>
                    <a:pt x="476" y="12"/>
                  </a:lnTo>
                  <a:lnTo>
                    <a:pt x="367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7" name="Freeform 316"/>
            <p:cNvSpPr/>
            <p:nvPr/>
          </p:nvSpPr>
          <p:spPr>
            <a:xfrm rot="21164400">
              <a:off x="6117120" y="2383560"/>
              <a:ext cx="23760" cy="30960"/>
            </a:xfrm>
            <a:custGeom>
              <a:avLst/>
              <a:gdLst>
                <a:gd name="textAreaLeft" fmla="*/ 0 w 23760"/>
                <a:gd name="textAreaRight" fmla="*/ 24120 w 23760"/>
                <a:gd name="textAreaTop" fmla="*/ 0 h 30960"/>
                <a:gd name="textAreaBottom" fmla="*/ 31320 h 30960"/>
              </a:gdLst>
              <a:ahLst/>
              <a:cxnLst/>
              <a:rect l="textAreaLeft" t="textAreaTop" r="textAreaRight" b="textAreaBottom"/>
              <a:pathLst>
                <a:path w="20" h="26">
                  <a:moveTo>
                    <a:pt x="0" y="18"/>
                  </a:moveTo>
                  <a:lnTo>
                    <a:pt x="8" y="26"/>
                  </a:lnTo>
                  <a:lnTo>
                    <a:pt x="20" y="18"/>
                  </a:lnTo>
                  <a:lnTo>
                    <a:pt x="16" y="6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8" name="Freeform 317"/>
            <p:cNvSpPr/>
            <p:nvPr/>
          </p:nvSpPr>
          <p:spPr>
            <a:xfrm rot="21164400">
              <a:off x="6117120" y="2383560"/>
              <a:ext cx="23760" cy="30960"/>
            </a:xfrm>
            <a:custGeom>
              <a:avLst/>
              <a:gdLst>
                <a:gd name="textAreaLeft" fmla="*/ 0 w 23760"/>
                <a:gd name="textAreaRight" fmla="*/ 24120 w 23760"/>
                <a:gd name="textAreaTop" fmla="*/ 0 h 30960"/>
                <a:gd name="textAreaBottom" fmla="*/ 31320 h 30960"/>
              </a:gdLst>
              <a:ahLst/>
              <a:cxnLst/>
              <a:rect l="textAreaLeft" t="textAreaTop" r="textAreaRight" b="textAreaBottom"/>
              <a:pathLst>
                <a:path w="20" h="26">
                  <a:moveTo>
                    <a:pt x="0" y="18"/>
                  </a:moveTo>
                  <a:lnTo>
                    <a:pt x="8" y="26"/>
                  </a:lnTo>
                  <a:lnTo>
                    <a:pt x="20" y="18"/>
                  </a:lnTo>
                  <a:lnTo>
                    <a:pt x="16" y="6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499" name="Freeform 318"/>
            <p:cNvSpPr/>
            <p:nvPr/>
          </p:nvSpPr>
          <p:spPr>
            <a:xfrm rot="21164400">
              <a:off x="7044840" y="2278080"/>
              <a:ext cx="19080" cy="4320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43200"/>
                <a:gd name="textAreaBottom" fmla="*/ 43560 h 43200"/>
              </a:gdLst>
              <a:ahLst/>
              <a:cxnLst/>
              <a:rect l="textAreaLeft" t="textAreaTop" r="textAreaRight" b="textAreaBottom"/>
              <a:pathLst>
                <a:path w="16" h="36">
                  <a:moveTo>
                    <a:pt x="2" y="36"/>
                  </a:moveTo>
                  <a:lnTo>
                    <a:pt x="16" y="26"/>
                  </a:lnTo>
                  <a:lnTo>
                    <a:pt x="16" y="4"/>
                  </a:lnTo>
                  <a:lnTo>
                    <a:pt x="0" y="0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0" bIns="21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0" name="Freeform 319"/>
            <p:cNvSpPr/>
            <p:nvPr/>
          </p:nvSpPr>
          <p:spPr>
            <a:xfrm rot="21164400">
              <a:off x="7044840" y="2278080"/>
              <a:ext cx="19080" cy="4320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43200"/>
                <a:gd name="textAreaBottom" fmla="*/ 43560 h 43200"/>
              </a:gdLst>
              <a:ahLst/>
              <a:cxnLst/>
              <a:rect l="textAreaLeft" t="textAreaTop" r="textAreaRight" b="textAreaBottom"/>
              <a:pathLst>
                <a:path w="16" h="36">
                  <a:moveTo>
                    <a:pt x="2" y="36"/>
                  </a:moveTo>
                  <a:lnTo>
                    <a:pt x="16" y="26"/>
                  </a:lnTo>
                  <a:lnTo>
                    <a:pt x="16" y="4"/>
                  </a:lnTo>
                  <a:lnTo>
                    <a:pt x="0" y="0"/>
                  </a:lnTo>
                  <a:lnTo>
                    <a:pt x="2" y="3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0" bIns="21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1" name="Freeform 320"/>
            <p:cNvSpPr/>
            <p:nvPr/>
          </p:nvSpPr>
          <p:spPr>
            <a:xfrm rot="21164400">
              <a:off x="6513480" y="2293920"/>
              <a:ext cx="828720" cy="577080"/>
            </a:xfrm>
            <a:custGeom>
              <a:avLst/>
              <a:gdLst>
                <a:gd name="textAreaLeft" fmla="*/ 0 w 828720"/>
                <a:gd name="textAreaRight" fmla="*/ 829080 w 828720"/>
                <a:gd name="textAreaTop" fmla="*/ 0 h 577080"/>
                <a:gd name="textAreaBottom" fmla="*/ 577440 h 577080"/>
              </a:gdLst>
              <a:ahLst/>
              <a:cxnLst/>
              <a:rect l="textAreaLeft" t="textAreaTop" r="textAreaRight" b="textAreaBottom"/>
              <a:pathLst>
                <a:path w="685" h="477">
                  <a:moveTo>
                    <a:pt x="685" y="351"/>
                  </a:moveTo>
                  <a:lnTo>
                    <a:pt x="665" y="315"/>
                  </a:lnTo>
                  <a:lnTo>
                    <a:pt x="613" y="257"/>
                  </a:lnTo>
                  <a:lnTo>
                    <a:pt x="574" y="257"/>
                  </a:lnTo>
                  <a:lnTo>
                    <a:pt x="568" y="281"/>
                  </a:lnTo>
                  <a:lnTo>
                    <a:pt x="568" y="315"/>
                  </a:lnTo>
                  <a:lnTo>
                    <a:pt x="540" y="331"/>
                  </a:lnTo>
                  <a:lnTo>
                    <a:pt x="524" y="329"/>
                  </a:lnTo>
                  <a:lnTo>
                    <a:pt x="514" y="345"/>
                  </a:lnTo>
                  <a:lnTo>
                    <a:pt x="494" y="329"/>
                  </a:lnTo>
                  <a:lnTo>
                    <a:pt x="516" y="307"/>
                  </a:lnTo>
                  <a:lnTo>
                    <a:pt x="516" y="285"/>
                  </a:lnTo>
                  <a:lnTo>
                    <a:pt x="442" y="283"/>
                  </a:lnTo>
                  <a:lnTo>
                    <a:pt x="406" y="257"/>
                  </a:lnTo>
                  <a:lnTo>
                    <a:pt x="351" y="261"/>
                  </a:lnTo>
                  <a:lnTo>
                    <a:pt x="331" y="235"/>
                  </a:lnTo>
                  <a:lnTo>
                    <a:pt x="365" y="231"/>
                  </a:lnTo>
                  <a:lnTo>
                    <a:pt x="380" y="198"/>
                  </a:lnTo>
                  <a:lnTo>
                    <a:pt x="337" y="188"/>
                  </a:lnTo>
                  <a:lnTo>
                    <a:pt x="317" y="212"/>
                  </a:lnTo>
                  <a:lnTo>
                    <a:pt x="305" y="194"/>
                  </a:lnTo>
                  <a:lnTo>
                    <a:pt x="191" y="166"/>
                  </a:lnTo>
                  <a:lnTo>
                    <a:pt x="177" y="180"/>
                  </a:lnTo>
                  <a:lnTo>
                    <a:pt x="159" y="164"/>
                  </a:lnTo>
                  <a:lnTo>
                    <a:pt x="100" y="200"/>
                  </a:lnTo>
                  <a:lnTo>
                    <a:pt x="68" y="170"/>
                  </a:lnTo>
                  <a:lnTo>
                    <a:pt x="78" y="142"/>
                  </a:lnTo>
                  <a:lnTo>
                    <a:pt x="68" y="116"/>
                  </a:lnTo>
                  <a:lnTo>
                    <a:pt x="106" y="104"/>
                  </a:lnTo>
                  <a:lnTo>
                    <a:pt x="140" y="128"/>
                  </a:lnTo>
                  <a:lnTo>
                    <a:pt x="157" y="100"/>
                  </a:lnTo>
                  <a:lnTo>
                    <a:pt x="155" y="50"/>
                  </a:lnTo>
                  <a:lnTo>
                    <a:pt x="110" y="0"/>
                  </a:lnTo>
                  <a:lnTo>
                    <a:pt x="96" y="50"/>
                  </a:lnTo>
                  <a:lnTo>
                    <a:pt x="34" y="90"/>
                  </a:lnTo>
                  <a:lnTo>
                    <a:pt x="28" y="122"/>
                  </a:lnTo>
                  <a:lnTo>
                    <a:pt x="0" y="148"/>
                  </a:lnTo>
                  <a:lnTo>
                    <a:pt x="10" y="212"/>
                  </a:lnTo>
                  <a:lnTo>
                    <a:pt x="44" y="259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6" y="265"/>
                  </a:lnTo>
                  <a:lnTo>
                    <a:pt x="92" y="289"/>
                  </a:lnTo>
                  <a:lnTo>
                    <a:pt x="201" y="301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29" y="293"/>
                  </a:lnTo>
                  <a:lnTo>
                    <a:pt x="486" y="477"/>
                  </a:lnTo>
                  <a:lnTo>
                    <a:pt x="546" y="473"/>
                  </a:lnTo>
                  <a:lnTo>
                    <a:pt x="566" y="449"/>
                  </a:lnTo>
                  <a:lnTo>
                    <a:pt x="566" y="449"/>
                  </a:lnTo>
                  <a:lnTo>
                    <a:pt x="568" y="449"/>
                  </a:lnTo>
                  <a:lnTo>
                    <a:pt x="594" y="455"/>
                  </a:lnTo>
                  <a:lnTo>
                    <a:pt x="615" y="435"/>
                  </a:lnTo>
                  <a:lnTo>
                    <a:pt x="615" y="433"/>
                  </a:lnTo>
                  <a:lnTo>
                    <a:pt x="633" y="433"/>
                  </a:lnTo>
                  <a:lnTo>
                    <a:pt x="641" y="421"/>
                  </a:lnTo>
                  <a:lnTo>
                    <a:pt x="643" y="419"/>
                  </a:lnTo>
                  <a:lnTo>
                    <a:pt x="643" y="419"/>
                  </a:lnTo>
                  <a:lnTo>
                    <a:pt x="661" y="423"/>
                  </a:lnTo>
                  <a:lnTo>
                    <a:pt x="673" y="399"/>
                  </a:lnTo>
                  <a:lnTo>
                    <a:pt x="659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85" y="35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2" name="Freeform 321"/>
            <p:cNvSpPr/>
            <p:nvPr/>
          </p:nvSpPr>
          <p:spPr>
            <a:xfrm rot="21164400">
              <a:off x="6513480" y="2293920"/>
              <a:ext cx="828720" cy="577080"/>
            </a:xfrm>
            <a:custGeom>
              <a:avLst/>
              <a:gdLst>
                <a:gd name="textAreaLeft" fmla="*/ 0 w 828720"/>
                <a:gd name="textAreaRight" fmla="*/ 829080 w 828720"/>
                <a:gd name="textAreaTop" fmla="*/ 0 h 577080"/>
                <a:gd name="textAreaBottom" fmla="*/ 577440 h 577080"/>
              </a:gdLst>
              <a:ahLst/>
              <a:cxnLst/>
              <a:rect l="textAreaLeft" t="textAreaTop" r="textAreaRight" b="textAreaBottom"/>
              <a:pathLst>
                <a:path w="685" h="477">
                  <a:moveTo>
                    <a:pt x="685" y="351"/>
                  </a:moveTo>
                  <a:lnTo>
                    <a:pt x="665" y="315"/>
                  </a:lnTo>
                  <a:lnTo>
                    <a:pt x="613" y="257"/>
                  </a:lnTo>
                  <a:lnTo>
                    <a:pt x="574" y="257"/>
                  </a:lnTo>
                  <a:lnTo>
                    <a:pt x="568" y="281"/>
                  </a:lnTo>
                  <a:lnTo>
                    <a:pt x="568" y="315"/>
                  </a:lnTo>
                  <a:lnTo>
                    <a:pt x="540" y="331"/>
                  </a:lnTo>
                  <a:lnTo>
                    <a:pt x="524" y="329"/>
                  </a:lnTo>
                  <a:lnTo>
                    <a:pt x="514" y="345"/>
                  </a:lnTo>
                  <a:lnTo>
                    <a:pt x="494" y="329"/>
                  </a:lnTo>
                  <a:lnTo>
                    <a:pt x="516" y="307"/>
                  </a:lnTo>
                  <a:lnTo>
                    <a:pt x="516" y="285"/>
                  </a:lnTo>
                  <a:lnTo>
                    <a:pt x="442" y="283"/>
                  </a:lnTo>
                  <a:lnTo>
                    <a:pt x="406" y="257"/>
                  </a:lnTo>
                  <a:lnTo>
                    <a:pt x="351" y="261"/>
                  </a:lnTo>
                  <a:lnTo>
                    <a:pt x="331" y="235"/>
                  </a:lnTo>
                  <a:lnTo>
                    <a:pt x="365" y="231"/>
                  </a:lnTo>
                  <a:lnTo>
                    <a:pt x="380" y="198"/>
                  </a:lnTo>
                  <a:lnTo>
                    <a:pt x="337" y="188"/>
                  </a:lnTo>
                  <a:lnTo>
                    <a:pt x="317" y="212"/>
                  </a:lnTo>
                  <a:lnTo>
                    <a:pt x="305" y="194"/>
                  </a:lnTo>
                  <a:lnTo>
                    <a:pt x="191" y="166"/>
                  </a:lnTo>
                  <a:lnTo>
                    <a:pt x="177" y="180"/>
                  </a:lnTo>
                  <a:lnTo>
                    <a:pt x="159" y="164"/>
                  </a:lnTo>
                  <a:lnTo>
                    <a:pt x="100" y="200"/>
                  </a:lnTo>
                  <a:lnTo>
                    <a:pt x="68" y="170"/>
                  </a:lnTo>
                  <a:lnTo>
                    <a:pt x="78" y="142"/>
                  </a:lnTo>
                  <a:lnTo>
                    <a:pt x="68" y="116"/>
                  </a:lnTo>
                  <a:lnTo>
                    <a:pt x="106" y="104"/>
                  </a:lnTo>
                  <a:lnTo>
                    <a:pt x="140" y="128"/>
                  </a:lnTo>
                  <a:lnTo>
                    <a:pt x="157" y="100"/>
                  </a:lnTo>
                  <a:lnTo>
                    <a:pt x="155" y="50"/>
                  </a:lnTo>
                  <a:lnTo>
                    <a:pt x="110" y="0"/>
                  </a:lnTo>
                  <a:lnTo>
                    <a:pt x="96" y="50"/>
                  </a:lnTo>
                  <a:lnTo>
                    <a:pt x="34" y="90"/>
                  </a:lnTo>
                  <a:lnTo>
                    <a:pt x="28" y="122"/>
                  </a:lnTo>
                  <a:lnTo>
                    <a:pt x="0" y="148"/>
                  </a:lnTo>
                  <a:lnTo>
                    <a:pt x="10" y="212"/>
                  </a:lnTo>
                  <a:lnTo>
                    <a:pt x="44" y="259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6" y="265"/>
                  </a:lnTo>
                  <a:lnTo>
                    <a:pt x="92" y="289"/>
                  </a:lnTo>
                  <a:lnTo>
                    <a:pt x="201" y="301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29" y="293"/>
                  </a:lnTo>
                  <a:lnTo>
                    <a:pt x="486" y="477"/>
                  </a:lnTo>
                  <a:lnTo>
                    <a:pt x="546" y="473"/>
                  </a:lnTo>
                  <a:lnTo>
                    <a:pt x="566" y="449"/>
                  </a:lnTo>
                  <a:lnTo>
                    <a:pt x="566" y="449"/>
                  </a:lnTo>
                  <a:lnTo>
                    <a:pt x="568" y="449"/>
                  </a:lnTo>
                  <a:lnTo>
                    <a:pt x="594" y="455"/>
                  </a:lnTo>
                  <a:lnTo>
                    <a:pt x="615" y="435"/>
                  </a:lnTo>
                  <a:lnTo>
                    <a:pt x="615" y="433"/>
                  </a:lnTo>
                  <a:lnTo>
                    <a:pt x="633" y="433"/>
                  </a:lnTo>
                  <a:lnTo>
                    <a:pt x="641" y="421"/>
                  </a:lnTo>
                  <a:lnTo>
                    <a:pt x="643" y="419"/>
                  </a:lnTo>
                  <a:lnTo>
                    <a:pt x="643" y="419"/>
                  </a:lnTo>
                  <a:lnTo>
                    <a:pt x="661" y="423"/>
                  </a:lnTo>
                  <a:lnTo>
                    <a:pt x="673" y="399"/>
                  </a:lnTo>
                  <a:lnTo>
                    <a:pt x="659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85" y="35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3" name="Freeform 322"/>
            <p:cNvSpPr/>
            <p:nvPr/>
          </p:nvSpPr>
          <p:spPr>
            <a:xfrm rot="21164400">
              <a:off x="7175160" y="2476440"/>
              <a:ext cx="52920" cy="78480"/>
            </a:xfrm>
            <a:custGeom>
              <a:avLst/>
              <a:gdLst>
                <a:gd name="textAreaLeft" fmla="*/ 0 w 52920"/>
                <a:gd name="textAreaRight" fmla="*/ 53280 w 52920"/>
                <a:gd name="textAreaTop" fmla="*/ 0 h 78480"/>
                <a:gd name="textAreaBottom" fmla="*/ 78840 h 78480"/>
              </a:gdLst>
              <a:ahLst/>
              <a:cxnLst/>
              <a:rect l="textAreaLeft" t="textAreaTop" r="textAreaRight" b="textAreaBottom"/>
              <a:pathLst>
                <a:path w="44" h="65">
                  <a:moveTo>
                    <a:pt x="42" y="63"/>
                  </a:moveTo>
                  <a:lnTo>
                    <a:pt x="18" y="65"/>
                  </a:lnTo>
                  <a:lnTo>
                    <a:pt x="0" y="36"/>
                  </a:lnTo>
                  <a:lnTo>
                    <a:pt x="6" y="8"/>
                  </a:lnTo>
                  <a:lnTo>
                    <a:pt x="34" y="0"/>
                  </a:lnTo>
                  <a:lnTo>
                    <a:pt x="44" y="32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4" name="Freeform 323"/>
            <p:cNvSpPr/>
            <p:nvPr/>
          </p:nvSpPr>
          <p:spPr>
            <a:xfrm rot="21164400">
              <a:off x="7175160" y="2476440"/>
              <a:ext cx="52920" cy="78480"/>
            </a:xfrm>
            <a:custGeom>
              <a:avLst/>
              <a:gdLst>
                <a:gd name="textAreaLeft" fmla="*/ 0 w 52920"/>
                <a:gd name="textAreaRight" fmla="*/ 53280 w 52920"/>
                <a:gd name="textAreaTop" fmla="*/ 0 h 78480"/>
                <a:gd name="textAreaBottom" fmla="*/ 78840 h 78480"/>
              </a:gdLst>
              <a:ahLst/>
              <a:cxnLst/>
              <a:rect l="textAreaLeft" t="textAreaTop" r="textAreaRight" b="textAreaBottom"/>
              <a:pathLst>
                <a:path w="44" h="65">
                  <a:moveTo>
                    <a:pt x="42" y="63"/>
                  </a:moveTo>
                  <a:lnTo>
                    <a:pt x="18" y="65"/>
                  </a:lnTo>
                  <a:lnTo>
                    <a:pt x="0" y="36"/>
                  </a:lnTo>
                  <a:lnTo>
                    <a:pt x="6" y="8"/>
                  </a:lnTo>
                  <a:lnTo>
                    <a:pt x="34" y="0"/>
                  </a:lnTo>
                  <a:lnTo>
                    <a:pt x="44" y="32"/>
                  </a:lnTo>
                  <a:lnTo>
                    <a:pt x="42" y="63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5" name="Freeform 324"/>
            <p:cNvSpPr/>
            <p:nvPr/>
          </p:nvSpPr>
          <p:spPr>
            <a:xfrm rot="21164400">
              <a:off x="6778440" y="2379240"/>
              <a:ext cx="77040" cy="7704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77040"/>
                <a:gd name="textAreaBottom" fmla="*/ 77400 h 77040"/>
              </a:gdLst>
              <a:ahLst/>
              <a:cxnLst/>
              <a:rect l="textAreaLeft" t="textAreaTop" r="textAreaRight" b="textAreaBottom"/>
              <a:pathLst>
                <a:path w="64" h="64">
                  <a:moveTo>
                    <a:pt x="0" y="40"/>
                  </a:moveTo>
                  <a:lnTo>
                    <a:pt x="18" y="64"/>
                  </a:lnTo>
                  <a:lnTo>
                    <a:pt x="60" y="64"/>
                  </a:lnTo>
                  <a:lnTo>
                    <a:pt x="64" y="48"/>
                  </a:lnTo>
                  <a:lnTo>
                    <a:pt x="62" y="24"/>
                  </a:lnTo>
                  <a:lnTo>
                    <a:pt x="40" y="0"/>
                  </a:lnTo>
                  <a:lnTo>
                    <a:pt x="8" y="1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520" bIns="38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6" name="Freeform 325"/>
            <p:cNvSpPr/>
            <p:nvPr/>
          </p:nvSpPr>
          <p:spPr>
            <a:xfrm rot="21164400">
              <a:off x="6778440" y="2379240"/>
              <a:ext cx="77040" cy="7704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77040"/>
                <a:gd name="textAreaBottom" fmla="*/ 77400 h 77040"/>
              </a:gdLst>
              <a:ahLst/>
              <a:cxnLst/>
              <a:rect l="textAreaLeft" t="textAreaTop" r="textAreaRight" b="textAreaBottom"/>
              <a:pathLst>
                <a:path w="64" h="64">
                  <a:moveTo>
                    <a:pt x="0" y="40"/>
                  </a:moveTo>
                  <a:lnTo>
                    <a:pt x="18" y="64"/>
                  </a:lnTo>
                  <a:lnTo>
                    <a:pt x="60" y="64"/>
                  </a:lnTo>
                  <a:lnTo>
                    <a:pt x="64" y="48"/>
                  </a:lnTo>
                  <a:lnTo>
                    <a:pt x="62" y="24"/>
                  </a:lnTo>
                  <a:lnTo>
                    <a:pt x="40" y="0"/>
                  </a:lnTo>
                  <a:lnTo>
                    <a:pt x="8" y="12"/>
                  </a:lnTo>
                  <a:lnTo>
                    <a:pt x="0" y="4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520" bIns="38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7" name="Freeform 326"/>
            <p:cNvSpPr/>
            <p:nvPr/>
          </p:nvSpPr>
          <p:spPr>
            <a:xfrm rot="21164400">
              <a:off x="7037640" y="1934280"/>
              <a:ext cx="726840" cy="455760"/>
            </a:xfrm>
            <a:custGeom>
              <a:avLst/>
              <a:gdLst>
                <a:gd name="textAreaLeft" fmla="*/ 0 w 726840"/>
                <a:gd name="textAreaRight" fmla="*/ 727200 w 726840"/>
                <a:gd name="textAreaTop" fmla="*/ 0 h 455760"/>
                <a:gd name="textAreaBottom" fmla="*/ 456120 h 455760"/>
              </a:gdLst>
              <a:ahLst/>
              <a:cxnLst/>
              <a:rect l="textAreaLeft" t="textAreaTop" r="textAreaRight" b="textAreaBottom"/>
              <a:pathLst>
                <a:path w="601" h="377">
                  <a:moveTo>
                    <a:pt x="76" y="377"/>
                  </a:moveTo>
                  <a:lnTo>
                    <a:pt x="86" y="283"/>
                  </a:lnTo>
                  <a:lnTo>
                    <a:pt x="94" y="247"/>
                  </a:lnTo>
                  <a:lnTo>
                    <a:pt x="123" y="215"/>
                  </a:lnTo>
                  <a:lnTo>
                    <a:pt x="159" y="203"/>
                  </a:lnTo>
                  <a:lnTo>
                    <a:pt x="175" y="181"/>
                  </a:lnTo>
                  <a:lnTo>
                    <a:pt x="165" y="157"/>
                  </a:lnTo>
                  <a:lnTo>
                    <a:pt x="193" y="173"/>
                  </a:lnTo>
                  <a:lnTo>
                    <a:pt x="217" y="171"/>
                  </a:lnTo>
                  <a:lnTo>
                    <a:pt x="223" y="153"/>
                  </a:lnTo>
                  <a:lnTo>
                    <a:pt x="239" y="153"/>
                  </a:lnTo>
                  <a:lnTo>
                    <a:pt x="241" y="136"/>
                  </a:lnTo>
                  <a:lnTo>
                    <a:pt x="259" y="144"/>
                  </a:lnTo>
                  <a:lnTo>
                    <a:pt x="263" y="126"/>
                  </a:lnTo>
                  <a:lnTo>
                    <a:pt x="277" y="142"/>
                  </a:lnTo>
                  <a:lnTo>
                    <a:pt x="289" y="126"/>
                  </a:lnTo>
                  <a:lnTo>
                    <a:pt x="293" y="104"/>
                  </a:lnTo>
                  <a:lnTo>
                    <a:pt x="313" y="120"/>
                  </a:lnTo>
                  <a:lnTo>
                    <a:pt x="327" y="108"/>
                  </a:lnTo>
                  <a:lnTo>
                    <a:pt x="354" y="114"/>
                  </a:lnTo>
                  <a:lnTo>
                    <a:pt x="378" y="86"/>
                  </a:lnTo>
                  <a:lnTo>
                    <a:pt x="556" y="82"/>
                  </a:lnTo>
                  <a:lnTo>
                    <a:pt x="597" y="60"/>
                  </a:lnTo>
                  <a:lnTo>
                    <a:pt x="601" y="28"/>
                  </a:lnTo>
                  <a:lnTo>
                    <a:pt x="583" y="6"/>
                  </a:lnTo>
                  <a:lnTo>
                    <a:pt x="542" y="16"/>
                  </a:lnTo>
                  <a:lnTo>
                    <a:pt x="534" y="32"/>
                  </a:lnTo>
                  <a:lnTo>
                    <a:pt x="462" y="26"/>
                  </a:lnTo>
                  <a:lnTo>
                    <a:pt x="430" y="0"/>
                  </a:lnTo>
                  <a:lnTo>
                    <a:pt x="402" y="16"/>
                  </a:lnTo>
                  <a:lnTo>
                    <a:pt x="374" y="4"/>
                  </a:lnTo>
                  <a:lnTo>
                    <a:pt x="339" y="26"/>
                  </a:lnTo>
                  <a:lnTo>
                    <a:pt x="309" y="26"/>
                  </a:lnTo>
                  <a:lnTo>
                    <a:pt x="295" y="38"/>
                  </a:lnTo>
                  <a:lnTo>
                    <a:pt x="275" y="18"/>
                  </a:lnTo>
                  <a:lnTo>
                    <a:pt x="265" y="60"/>
                  </a:lnTo>
                  <a:lnTo>
                    <a:pt x="243" y="62"/>
                  </a:lnTo>
                  <a:lnTo>
                    <a:pt x="241" y="80"/>
                  </a:lnTo>
                  <a:lnTo>
                    <a:pt x="187" y="96"/>
                  </a:lnTo>
                  <a:lnTo>
                    <a:pt x="167" y="88"/>
                  </a:lnTo>
                  <a:lnTo>
                    <a:pt x="155" y="102"/>
                  </a:lnTo>
                  <a:lnTo>
                    <a:pt x="171" y="118"/>
                  </a:lnTo>
                  <a:lnTo>
                    <a:pt x="149" y="140"/>
                  </a:lnTo>
                  <a:lnTo>
                    <a:pt x="114" y="124"/>
                  </a:lnTo>
                  <a:lnTo>
                    <a:pt x="110" y="151"/>
                  </a:lnTo>
                  <a:lnTo>
                    <a:pt x="84" y="149"/>
                  </a:lnTo>
                  <a:lnTo>
                    <a:pt x="82" y="169"/>
                  </a:lnTo>
                  <a:lnTo>
                    <a:pt x="46" y="189"/>
                  </a:lnTo>
                  <a:lnTo>
                    <a:pt x="24" y="181"/>
                  </a:lnTo>
                  <a:lnTo>
                    <a:pt x="0" y="199"/>
                  </a:lnTo>
                  <a:lnTo>
                    <a:pt x="0" y="225"/>
                  </a:lnTo>
                  <a:lnTo>
                    <a:pt x="22" y="249"/>
                  </a:lnTo>
                  <a:lnTo>
                    <a:pt x="24" y="285"/>
                  </a:lnTo>
                  <a:lnTo>
                    <a:pt x="2" y="307"/>
                  </a:lnTo>
                  <a:lnTo>
                    <a:pt x="18" y="345"/>
                  </a:lnTo>
                  <a:lnTo>
                    <a:pt x="38" y="347"/>
                  </a:lnTo>
                  <a:lnTo>
                    <a:pt x="40" y="363"/>
                  </a:lnTo>
                  <a:lnTo>
                    <a:pt x="62" y="369"/>
                  </a:lnTo>
                  <a:lnTo>
                    <a:pt x="76" y="37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8" name="Freeform 327"/>
            <p:cNvSpPr/>
            <p:nvPr/>
          </p:nvSpPr>
          <p:spPr>
            <a:xfrm rot="21164400">
              <a:off x="7037640" y="1934280"/>
              <a:ext cx="726840" cy="455760"/>
            </a:xfrm>
            <a:custGeom>
              <a:avLst/>
              <a:gdLst>
                <a:gd name="textAreaLeft" fmla="*/ 0 w 726840"/>
                <a:gd name="textAreaRight" fmla="*/ 727200 w 726840"/>
                <a:gd name="textAreaTop" fmla="*/ 0 h 455760"/>
                <a:gd name="textAreaBottom" fmla="*/ 456120 h 455760"/>
              </a:gdLst>
              <a:ahLst/>
              <a:cxnLst/>
              <a:rect l="textAreaLeft" t="textAreaTop" r="textAreaRight" b="textAreaBottom"/>
              <a:pathLst>
                <a:path w="601" h="377">
                  <a:moveTo>
                    <a:pt x="76" y="377"/>
                  </a:moveTo>
                  <a:lnTo>
                    <a:pt x="86" y="283"/>
                  </a:lnTo>
                  <a:lnTo>
                    <a:pt x="94" y="247"/>
                  </a:lnTo>
                  <a:lnTo>
                    <a:pt x="123" y="215"/>
                  </a:lnTo>
                  <a:lnTo>
                    <a:pt x="159" y="203"/>
                  </a:lnTo>
                  <a:lnTo>
                    <a:pt x="175" y="181"/>
                  </a:lnTo>
                  <a:lnTo>
                    <a:pt x="165" y="157"/>
                  </a:lnTo>
                  <a:lnTo>
                    <a:pt x="193" y="173"/>
                  </a:lnTo>
                  <a:lnTo>
                    <a:pt x="217" y="171"/>
                  </a:lnTo>
                  <a:lnTo>
                    <a:pt x="223" y="153"/>
                  </a:lnTo>
                  <a:lnTo>
                    <a:pt x="239" y="153"/>
                  </a:lnTo>
                  <a:lnTo>
                    <a:pt x="241" y="136"/>
                  </a:lnTo>
                  <a:lnTo>
                    <a:pt x="259" y="144"/>
                  </a:lnTo>
                  <a:lnTo>
                    <a:pt x="263" y="126"/>
                  </a:lnTo>
                  <a:lnTo>
                    <a:pt x="277" y="142"/>
                  </a:lnTo>
                  <a:lnTo>
                    <a:pt x="289" y="126"/>
                  </a:lnTo>
                  <a:lnTo>
                    <a:pt x="293" y="104"/>
                  </a:lnTo>
                  <a:lnTo>
                    <a:pt x="313" y="120"/>
                  </a:lnTo>
                  <a:lnTo>
                    <a:pt x="327" y="108"/>
                  </a:lnTo>
                  <a:lnTo>
                    <a:pt x="354" y="114"/>
                  </a:lnTo>
                  <a:lnTo>
                    <a:pt x="378" y="86"/>
                  </a:lnTo>
                  <a:lnTo>
                    <a:pt x="556" y="82"/>
                  </a:lnTo>
                  <a:lnTo>
                    <a:pt x="597" y="60"/>
                  </a:lnTo>
                  <a:lnTo>
                    <a:pt x="601" y="28"/>
                  </a:lnTo>
                  <a:lnTo>
                    <a:pt x="583" y="6"/>
                  </a:lnTo>
                  <a:lnTo>
                    <a:pt x="542" y="16"/>
                  </a:lnTo>
                  <a:lnTo>
                    <a:pt x="534" y="32"/>
                  </a:lnTo>
                  <a:lnTo>
                    <a:pt x="462" y="26"/>
                  </a:lnTo>
                  <a:lnTo>
                    <a:pt x="430" y="0"/>
                  </a:lnTo>
                  <a:lnTo>
                    <a:pt x="402" y="16"/>
                  </a:lnTo>
                  <a:lnTo>
                    <a:pt x="374" y="4"/>
                  </a:lnTo>
                  <a:lnTo>
                    <a:pt x="339" y="26"/>
                  </a:lnTo>
                  <a:lnTo>
                    <a:pt x="309" y="26"/>
                  </a:lnTo>
                  <a:lnTo>
                    <a:pt x="295" y="38"/>
                  </a:lnTo>
                  <a:lnTo>
                    <a:pt x="275" y="18"/>
                  </a:lnTo>
                  <a:lnTo>
                    <a:pt x="265" y="60"/>
                  </a:lnTo>
                  <a:lnTo>
                    <a:pt x="243" y="62"/>
                  </a:lnTo>
                  <a:lnTo>
                    <a:pt x="241" y="80"/>
                  </a:lnTo>
                  <a:lnTo>
                    <a:pt x="187" y="96"/>
                  </a:lnTo>
                  <a:lnTo>
                    <a:pt x="167" y="88"/>
                  </a:lnTo>
                  <a:lnTo>
                    <a:pt x="155" y="102"/>
                  </a:lnTo>
                  <a:lnTo>
                    <a:pt x="171" y="118"/>
                  </a:lnTo>
                  <a:lnTo>
                    <a:pt x="149" y="140"/>
                  </a:lnTo>
                  <a:lnTo>
                    <a:pt x="114" y="124"/>
                  </a:lnTo>
                  <a:lnTo>
                    <a:pt x="110" y="151"/>
                  </a:lnTo>
                  <a:lnTo>
                    <a:pt x="84" y="149"/>
                  </a:lnTo>
                  <a:lnTo>
                    <a:pt x="82" y="169"/>
                  </a:lnTo>
                  <a:lnTo>
                    <a:pt x="46" y="189"/>
                  </a:lnTo>
                  <a:lnTo>
                    <a:pt x="24" y="181"/>
                  </a:lnTo>
                  <a:lnTo>
                    <a:pt x="0" y="199"/>
                  </a:lnTo>
                  <a:lnTo>
                    <a:pt x="0" y="225"/>
                  </a:lnTo>
                  <a:lnTo>
                    <a:pt x="22" y="249"/>
                  </a:lnTo>
                  <a:lnTo>
                    <a:pt x="24" y="285"/>
                  </a:lnTo>
                  <a:lnTo>
                    <a:pt x="2" y="307"/>
                  </a:lnTo>
                  <a:lnTo>
                    <a:pt x="18" y="345"/>
                  </a:lnTo>
                  <a:lnTo>
                    <a:pt x="38" y="347"/>
                  </a:lnTo>
                  <a:lnTo>
                    <a:pt x="40" y="363"/>
                  </a:lnTo>
                  <a:lnTo>
                    <a:pt x="62" y="369"/>
                  </a:lnTo>
                  <a:lnTo>
                    <a:pt x="76" y="37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09" name="Freeform 328"/>
            <p:cNvSpPr/>
            <p:nvPr/>
          </p:nvSpPr>
          <p:spPr>
            <a:xfrm rot="21164400">
              <a:off x="5913360" y="2426040"/>
              <a:ext cx="725760" cy="703800"/>
            </a:xfrm>
            <a:custGeom>
              <a:avLst/>
              <a:gdLst>
                <a:gd name="textAreaLeft" fmla="*/ 0 w 725760"/>
                <a:gd name="textAreaRight" fmla="*/ 726120 w 725760"/>
                <a:gd name="textAreaTop" fmla="*/ 0 h 703800"/>
                <a:gd name="textAreaBottom" fmla="*/ 704160 h 703800"/>
              </a:gdLst>
              <a:ahLst/>
              <a:cxnLst/>
              <a:rect l="textAreaLeft" t="textAreaTop" r="textAreaRight" b="textAreaBottom"/>
              <a:pathLst>
                <a:path w="600" h="582">
                  <a:moveTo>
                    <a:pt x="508" y="112"/>
                  </a:moveTo>
                  <a:lnTo>
                    <a:pt x="476" y="140"/>
                  </a:lnTo>
                  <a:lnTo>
                    <a:pt x="462" y="114"/>
                  </a:lnTo>
                  <a:lnTo>
                    <a:pt x="482" y="108"/>
                  </a:lnTo>
                  <a:lnTo>
                    <a:pt x="456" y="60"/>
                  </a:lnTo>
                  <a:lnTo>
                    <a:pt x="417" y="66"/>
                  </a:lnTo>
                  <a:lnTo>
                    <a:pt x="379" y="52"/>
                  </a:lnTo>
                  <a:lnTo>
                    <a:pt x="329" y="60"/>
                  </a:lnTo>
                  <a:lnTo>
                    <a:pt x="301" y="128"/>
                  </a:lnTo>
                  <a:lnTo>
                    <a:pt x="281" y="116"/>
                  </a:lnTo>
                  <a:lnTo>
                    <a:pt x="253" y="50"/>
                  </a:lnTo>
                  <a:lnTo>
                    <a:pt x="257" y="0"/>
                  </a:lnTo>
                  <a:lnTo>
                    <a:pt x="211" y="4"/>
                  </a:lnTo>
                  <a:lnTo>
                    <a:pt x="199" y="48"/>
                  </a:lnTo>
                  <a:lnTo>
                    <a:pt x="219" y="72"/>
                  </a:lnTo>
                  <a:lnTo>
                    <a:pt x="201" y="98"/>
                  </a:lnTo>
                  <a:lnTo>
                    <a:pt x="172" y="80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48" y="64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18" y="56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4" y="70"/>
                  </a:lnTo>
                  <a:lnTo>
                    <a:pt x="86" y="98"/>
                  </a:lnTo>
                  <a:lnTo>
                    <a:pt x="80" y="120"/>
                  </a:lnTo>
                  <a:lnTo>
                    <a:pt x="90" y="13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6" y="150"/>
                  </a:lnTo>
                  <a:lnTo>
                    <a:pt x="68" y="180"/>
                  </a:lnTo>
                  <a:lnTo>
                    <a:pt x="62" y="209"/>
                  </a:lnTo>
                  <a:lnTo>
                    <a:pt x="60" y="211"/>
                  </a:lnTo>
                  <a:lnTo>
                    <a:pt x="44" y="211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4" y="255"/>
                  </a:lnTo>
                  <a:lnTo>
                    <a:pt x="0" y="293"/>
                  </a:lnTo>
                  <a:lnTo>
                    <a:pt x="68" y="369"/>
                  </a:lnTo>
                  <a:lnTo>
                    <a:pt x="90" y="391"/>
                  </a:lnTo>
                  <a:lnTo>
                    <a:pt x="114" y="405"/>
                  </a:lnTo>
                  <a:lnTo>
                    <a:pt x="114" y="407"/>
                  </a:lnTo>
                  <a:lnTo>
                    <a:pt x="114" y="407"/>
                  </a:lnTo>
                  <a:lnTo>
                    <a:pt x="140" y="435"/>
                  </a:lnTo>
                  <a:lnTo>
                    <a:pt x="180" y="437"/>
                  </a:lnTo>
                  <a:lnTo>
                    <a:pt x="182" y="437"/>
                  </a:lnTo>
                  <a:lnTo>
                    <a:pt x="182" y="437"/>
                  </a:lnTo>
                  <a:lnTo>
                    <a:pt x="197" y="479"/>
                  </a:lnTo>
                  <a:lnTo>
                    <a:pt x="209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35" y="481"/>
                  </a:lnTo>
                  <a:lnTo>
                    <a:pt x="237" y="481"/>
                  </a:lnTo>
                  <a:lnTo>
                    <a:pt x="229" y="503"/>
                  </a:lnTo>
                  <a:lnTo>
                    <a:pt x="251" y="513"/>
                  </a:lnTo>
                  <a:lnTo>
                    <a:pt x="251" y="513"/>
                  </a:lnTo>
                  <a:lnTo>
                    <a:pt x="251" y="536"/>
                  </a:lnTo>
                  <a:lnTo>
                    <a:pt x="273" y="532"/>
                  </a:lnTo>
                  <a:lnTo>
                    <a:pt x="275" y="532"/>
                  </a:lnTo>
                  <a:lnTo>
                    <a:pt x="275" y="534"/>
                  </a:lnTo>
                  <a:lnTo>
                    <a:pt x="293" y="556"/>
                  </a:lnTo>
                  <a:lnTo>
                    <a:pt x="293" y="556"/>
                  </a:lnTo>
                  <a:lnTo>
                    <a:pt x="295" y="556"/>
                  </a:lnTo>
                  <a:lnTo>
                    <a:pt x="297" y="582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7" y="568"/>
                  </a:lnTo>
                  <a:lnTo>
                    <a:pt x="343" y="578"/>
                  </a:lnTo>
                  <a:lnTo>
                    <a:pt x="363" y="564"/>
                  </a:lnTo>
                  <a:lnTo>
                    <a:pt x="365" y="536"/>
                  </a:lnTo>
                  <a:lnTo>
                    <a:pt x="365" y="534"/>
                  </a:lnTo>
                  <a:lnTo>
                    <a:pt x="365" y="534"/>
                  </a:lnTo>
                  <a:lnTo>
                    <a:pt x="426" y="485"/>
                  </a:lnTo>
                  <a:lnTo>
                    <a:pt x="413" y="455"/>
                  </a:lnTo>
                  <a:lnTo>
                    <a:pt x="387" y="463"/>
                  </a:lnTo>
                  <a:lnTo>
                    <a:pt x="375" y="479"/>
                  </a:lnTo>
                  <a:lnTo>
                    <a:pt x="373" y="479"/>
                  </a:lnTo>
                  <a:lnTo>
                    <a:pt x="373" y="479"/>
                  </a:lnTo>
                  <a:lnTo>
                    <a:pt x="341" y="467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3" y="443"/>
                  </a:lnTo>
                  <a:lnTo>
                    <a:pt x="367" y="411"/>
                  </a:lnTo>
                  <a:lnTo>
                    <a:pt x="367" y="409"/>
                  </a:lnTo>
                  <a:lnTo>
                    <a:pt x="369" y="409"/>
                  </a:lnTo>
                  <a:lnTo>
                    <a:pt x="397" y="409"/>
                  </a:lnTo>
                  <a:lnTo>
                    <a:pt x="397" y="395"/>
                  </a:lnTo>
                  <a:lnTo>
                    <a:pt x="387" y="381"/>
                  </a:lnTo>
                  <a:lnTo>
                    <a:pt x="387" y="379"/>
                  </a:lnTo>
                  <a:lnTo>
                    <a:pt x="387" y="377"/>
                  </a:lnTo>
                  <a:lnTo>
                    <a:pt x="407" y="359"/>
                  </a:lnTo>
                  <a:lnTo>
                    <a:pt x="413" y="331"/>
                  </a:lnTo>
                  <a:lnTo>
                    <a:pt x="391" y="295"/>
                  </a:lnTo>
                  <a:lnTo>
                    <a:pt x="391" y="293"/>
                  </a:lnTo>
                  <a:lnTo>
                    <a:pt x="391" y="293"/>
                  </a:lnTo>
                  <a:lnTo>
                    <a:pt x="401" y="277"/>
                  </a:lnTo>
                  <a:lnTo>
                    <a:pt x="403" y="275"/>
                  </a:lnTo>
                  <a:lnTo>
                    <a:pt x="405" y="277"/>
                  </a:lnTo>
                  <a:lnTo>
                    <a:pt x="482" y="337"/>
                  </a:lnTo>
                  <a:lnTo>
                    <a:pt x="482" y="339"/>
                  </a:lnTo>
                  <a:lnTo>
                    <a:pt x="482" y="339"/>
                  </a:lnTo>
                  <a:lnTo>
                    <a:pt x="488" y="361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59"/>
                  </a:lnTo>
                  <a:lnTo>
                    <a:pt x="550" y="379"/>
                  </a:lnTo>
                  <a:lnTo>
                    <a:pt x="572" y="367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6" y="339"/>
                  </a:lnTo>
                  <a:lnTo>
                    <a:pt x="574" y="323"/>
                  </a:lnTo>
                  <a:lnTo>
                    <a:pt x="560" y="303"/>
                  </a:lnTo>
                  <a:lnTo>
                    <a:pt x="560" y="301"/>
                  </a:lnTo>
                  <a:lnTo>
                    <a:pt x="560" y="301"/>
                  </a:lnTo>
                  <a:lnTo>
                    <a:pt x="600" y="249"/>
                  </a:lnTo>
                  <a:lnTo>
                    <a:pt x="584" y="227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52" y="223"/>
                  </a:lnTo>
                  <a:lnTo>
                    <a:pt x="520" y="172"/>
                  </a:lnTo>
                  <a:lnTo>
                    <a:pt x="520" y="172"/>
                  </a:lnTo>
                  <a:lnTo>
                    <a:pt x="508" y="1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0" name="Freeform 329"/>
            <p:cNvSpPr/>
            <p:nvPr/>
          </p:nvSpPr>
          <p:spPr>
            <a:xfrm rot="21164400">
              <a:off x="5913360" y="2426040"/>
              <a:ext cx="725760" cy="703800"/>
            </a:xfrm>
            <a:custGeom>
              <a:avLst/>
              <a:gdLst>
                <a:gd name="textAreaLeft" fmla="*/ 0 w 725760"/>
                <a:gd name="textAreaRight" fmla="*/ 726120 w 725760"/>
                <a:gd name="textAreaTop" fmla="*/ 0 h 703800"/>
                <a:gd name="textAreaBottom" fmla="*/ 704160 h 703800"/>
              </a:gdLst>
              <a:ahLst/>
              <a:cxnLst/>
              <a:rect l="textAreaLeft" t="textAreaTop" r="textAreaRight" b="textAreaBottom"/>
              <a:pathLst>
                <a:path w="600" h="582">
                  <a:moveTo>
                    <a:pt x="508" y="112"/>
                  </a:moveTo>
                  <a:lnTo>
                    <a:pt x="476" y="140"/>
                  </a:lnTo>
                  <a:lnTo>
                    <a:pt x="462" y="114"/>
                  </a:lnTo>
                  <a:lnTo>
                    <a:pt x="482" y="108"/>
                  </a:lnTo>
                  <a:lnTo>
                    <a:pt x="456" y="60"/>
                  </a:lnTo>
                  <a:lnTo>
                    <a:pt x="417" y="66"/>
                  </a:lnTo>
                  <a:lnTo>
                    <a:pt x="379" y="52"/>
                  </a:lnTo>
                  <a:lnTo>
                    <a:pt x="329" y="60"/>
                  </a:lnTo>
                  <a:lnTo>
                    <a:pt x="301" y="128"/>
                  </a:lnTo>
                  <a:lnTo>
                    <a:pt x="281" y="116"/>
                  </a:lnTo>
                  <a:lnTo>
                    <a:pt x="253" y="50"/>
                  </a:lnTo>
                  <a:lnTo>
                    <a:pt x="257" y="0"/>
                  </a:lnTo>
                  <a:lnTo>
                    <a:pt x="211" y="4"/>
                  </a:lnTo>
                  <a:lnTo>
                    <a:pt x="199" y="48"/>
                  </a:lnTo>
                  <a:lnTo>
                    <a:pt x="219" y="72"/>
                  </a:lnTo>
                  <a:lnTo>
                    <a:pt x="201" y="98"/>
                  </a:lnTo>
                  <a:lnTo>
                    <a:pt x="172" y="80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48" y="64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18" y="56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14" y="70"/>
                  </a:lnTo>
                  <a:lnTo>
                    <a:pt x="86" y="98"/>
                  </a:lnTo>
                  <a:lnTo>
                    <a:pt x="80" y="120"/>
                  </a:lnTo>
                  <a:lnTo>
                    <a:pt x="90" y="13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6" y="150"/>
                  </a:lnTo>
                  <a:lnTo>
                    <a:pt x="68" y="180"/>
                  </a:lnTo>
                  <a:lnTo>
                    <a:pt x="62" y="209"/>
                  </a:lnTo>
                  <a:lnTo>
                    <a:pt x="60" y="211"/>
                  </a:lnTo>
                  <a:lnTo>
                    <a:pt x="44" y="211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4" y="255"/>
                  </a:lnTo>
                  <a:lnTo>
                    <a:pt x="0" y="293"/>
                  </a:lnTo>
                  <a:lnTo>
                    <a:pt x="68" y="369"/>
                  </a:lnTo>
                  <a:lnTo>
                    <a:pt x="90" y="391"/>
                  </a:lnTo>
                  <a:lnTo>
                    <a:pt x="114" y="405"/>
                  </a:lnTo>
                  <a:lnTo>
                    <a:pt x="114" y="407"/>
                  </a:lnTo>
                  <a:lnTo>
                    <a:pt x="114" y="407"/>
                  </a:lnTo>
                  <a:lnTo>
                    <a:pt x="140" y="435"/>
                  </a:lnTo>
                  <a:lnTo>
                    <a:pt x="180" y="437"/>
                  </a:lnTo>
                  <a:lnTo>
                    <a:pt x="182" y="437"/>
                  </a:lnTo>
                  <a:lnTo>
                    <a:pt x="182" y="437"/>
                  </a:lnTo>
                  <a:lnTo>
                    <a:pt x="197" y="479"/>
                  </a:lnTo>
                  <a:lnTo>
                    <a:pt x="209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35" y="481"/>
                  </a:lnTo>
                  <a:lnTo>
                    <a:pt x="237" y="481"/>
                  </a:lnTo>
                  <a:lnTo>
                    <a:pt x="229" y="503"/>
                  </a:lnTo>
                  <a:lnTo>
                    <a:pt x="251" y="513"/>
                  </a:lnTo>
                  <a:lnTo>
                    <a:pt x="251" y="513"/>
                  </a:lnTo>
                  <a:lnTo>
                    <a:pt x="251" y="536"/>
                  </a:lnTo>
                  <a:lnTo>
                    <a:pt x="273" y="532"/>
                  </a:lnTo>
                  <a:lnTo>
                    <a:pt x="275" y="532"/>
                  </a:lnTo>
                  <a:lnTo>
                    <a:pt x="275" y="534"/>
                  </a:lnTo>
                  <a:lnTo>
                    <a:pt x="293" y="556"/>
                  </a:lnTo>
                  <a:lnTo>
                    <a:pt x="293" y="556"/>
                  </a:lnTo>
                  <a:lnTo>
                    <a:pt x="295" y="556"/>
                  </a:lnTo>
                  <a:lnTo>
                    <a:pt x="297" y="582"/>
                  </a:lnTo>
                  <a:lnTo>
                    <a:pt x="315" y="568"/>
                  </a:lnTo>
                  <a:lnTo>
                    <a:pt x="315" y="568"/>
                  </a:lnTo>
                  <a:lnTo>
                    <a:pt x="317" y="568"/>
                  </a:lnTo>
                  <a:lnTo>
                    <a:pt x="343" y="578"/>
                  </a:lnTo>
                  <a:lnTo>
                    <a:pt x="363" y="564"/>
                  </a:lnTo>
                  <a:lnTo>
                    <a:pt x="365" y="536"/>
                  </a:lnTo>
                  <a:lnTo>
                    <a:pt x="365" y="534"/>
                  </a:lnTo>
                  <a:lnTo>
                    <a:pt x="365" y="534"/>
                  </a:lnTo>
                  <a:lnTo>
                    <a:pt x="426" y="485"/>
                  </a:lnTo>
                  <a:lnTo>
                    <a:pt x="413" y="455"/>
                  </a:lnTo>
                  <a:lnTo>
                    <a:pt x="387" y="463"/>
                  </a:lnTo>
                  <a:lnTo>
                    <a:pt x="375" y="479"/>
                  </a:lnTo>
                  <a:lnTo>
                    <a:pt x="373" y="479"/>
                  </a:lnTo>
                  <a:lnTo>
                    <a:pt x="373" y="479"/>
                  </a:lnTo>
                  <a:lnTo>
                    <a:pt x="341" y="467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3" y="443"/>
                  </a:lnTo>
                  <a:lnTo>
                    <a:pt x="367" y="411"/>
                  </a:lnTo>
                  <a:lnTo>
                    <a:pt x="367" y="409"/>
                  </a:lnTo>
                  <a:lnTo>
                    <a:pt x="369" y="409"/>
                  </a:lnTo>
                  <a:lnTo>
                    <a:pt x="397" y="409"/>
                  </a:lnTo>
                  <a:lnTo>
                    <a:pt x="397" y="395"/>
                  </a:lnTo>
                  <a:lnTo>
                    <a:pt x="387" y="381"/>
                  </a:lnTo>
                  <a:lnTo>
                    <a:pt x="387" y="379"/>
                  </a:lnTo>
                  <a:lnTo>
                    <a:pt x="387" y="377"/>
                  </a:lnTo>
                  <a:lnTo>
                    <a:pt x="407" y="359"/>
                  </a:lnTo>
                  <a:lnTo>
                    <a:pt x="413" y="331"/>
                  </a:lnTo>
                  <a:lnTo>
                    <a:pt x="391" y="295"/>
                  </a:lnTo>
                  <a:lnTo>
                    <a:pt x="391" y="293"/>
                  </a:lnTo>
                  <a:lnTo>
                    <a:pt x="391" y="293"/>
                  </a:lnTo>
                  <a:lnTo>
                    <a:pt x="401" y="277"/>
                  </a:lnTo>
                  <a:lnTo>
                    <a:pt x="403" y="275"/>
                  </a:lnTo>
                  <a:lnTo>
                    <a:pt x="405" y="277"/>
                  </a:lnTo>
                  <a:lnTo>
                    <a:pt x="482" y="337"/>
                  </a:lnTo>
                  <a:lnTo>
                    <a:pt x="482" y="339"/>
                  </a:lnTo>
                  <a:lnTo>
                    <a:pt x="482" y="339"/>
                  </a:lnTo>
                  <a:lnTo>
                    <a:pt x="488" y="361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59"/>
                  </a:lnTo>
                  <a:lnTo>
                    <a:pt x="550" y="379"/>
                  </a:lnTo>
                  <a:lnTo>
                    <a:pt x="572" y="367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6" y="339"/>
                  </a:lnTo>
                  <a:lnTo>
                    <a:pt x="574" y="323"/>
                  </a:lnTo>
                  <a:lnTo>
                    <a:pt x="560" y="303"/>
                  </a:lnTo>
                  <a:lnTo>
                    <a:pt x="560" y="301"/>
                  </a:lnTo>
                  <a:lnTo>
                    <a:pt x="560" y="301"/>
                  </a:lnTo>
                  <a:lnTo>
                    <a:pt x="600" y="249"/>
                  </a:lnTo>
                  <a:lnTo>
                    <a:pt x="584" y="227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52" y="223"/>
                  </a:lnTo>
                  <a:lnTo>
                    <a:pt x="520" y="172"/>
                  </a:lnTo>
                  <a:lnTo>
                    <a:pt x="520" y="172"/>
                  </a:lnTo>
                  <a:lnTo>
                    <a:pt x="508" y="112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1" name="Freeform 330"/>
            <p:cNvSpPr/>
            <p:nvPr/>
          </p:nvSpPr>
          <p:spPr>
            <a:xfrm rot="21164400">
              <a:off x="7638120" y="1498680"/>
              <a:ext cx="34560" cy="33480"/>
            </a:xfrm>
            <a:custGeom>
              <a:avLst/>
              <a:gdLst>
                <a:gd name="textAreaLeft" fmla="*/ 0 w 34560"/>
                <a:gd name="textAreaRight" fmla="*/ 34920 w 3456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29" h="28">
                  <a:moveTo>
                    <a:pt x="0" y="16"/>
                  </a:moveTo>
                  <a:lnTo>
                    <a:pt x="12" y="28"/>
                  </a:lnTo>
                  <a:lnTo>
                    <a:pt x="29" y="12"/>
                  </a:lnTo>
                  <a:lnTo>
                    <a:pt x="21" y="0"/>
                  </a:lnTo>
                  <a:lnTo>
                    <a:pt x="8" y="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2" name="Freeform 331"/>
            <p:cNvSpPr/>
            <p:nvPr/>
          </p:nvSpPr>
          <p:spPr>
            <a:xfrm rot="21164400">
              <a:off x="7638120" y="1498680"/>
              <a:ext cx="34560" cy="33480"/>
            </a:xfrm>
            <a:custGeom>
              <a:avLst/>
              <a:gdLst>
                <a:gd name="textAreaLeft" fmla="*/ 0 w 34560"/>
                <a:gd name="textAreaRight" fmla="*/ 34920 w 3456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29" h="28">
                  <a:moveTo>
                    <a:pt x="0" y="16"/>
                  </a:moveTo>
                  <a:lnTo>
                    <a:pt x="12" y="28"/>
                  </a:lnTo>
                  <a:lnTo>
                    <a:pt x="29" y="12"/>
                  </a:lnTo>
                  <a:lnTo>
                    <a:pt x="21" y="0"/>
                  </a:lnTo>
                  <a:lnTo>
                    <a:pt x="8" y="2"/>
                  </a:lnTo>
                  <a:lnTo>
                    <a:pt x="0" y="1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3" name="Freeform 332"/>
            <p:cNvSpPr/>
            <p:nvPr/>
          </p:nvSpPr>
          <p:spPr>
            <a:xfrm rot="21164400">
              <a:off x="7671240" y="1496520"/>
              <a:ext cx="38520" cy="38520"/>
            </a:xfrm>
            <a:custGeom>
              <a:avLst/>
              <a:gdLst>
                <a:gd name="textAreaLeft" fmla="*/ 0 w 38520"/>
                <a:gd name="textAreaRight" fmla="*/ 38880 w 38520"/>
                <a:gd name="textAreaTop" fmla="*/ 0 h 38520"/>
                <a:gd name="textAreaBottom" fmla="*/ 38880 h 38520"/>
              </a:gdLst>
              <a:ahLst/>
              <a:cxnLst/>
              <a:rect l="textAreaLeft" t="textAreaTop" r="textAreaRight" b="textAreaBottom"/>
              <a:pathLst>
                <a:path w="32" h="32">
                  <a:moveTo>
                    <a:pt x="0" y="24"/>
                  </a:moveTo>
                  <a:lnTo>
                    <a:pt x="10" y="32"/>
                  </a:lnTo>
                  <a:lnTo>
                    <a:pt x="28" y="22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440" bIns="19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4" name="Freeform 333"/>
            <p:cNvSpPr/>
            <p:nvPr/>
          </p:nvSpPr>
          <p:spPr>
            <a:xfrm rot="21164400">
              <a:off x="7671240" y="1496520"/>
              <a:ext cx="38520" cy="38520"/>
            </a:xfrm>
            <a:custGeom>
              <a:avLst/>
              <a:gdLst>
                <a:gd name="textAreaLeft" fmla="*/ 0 w 38520"/>
                <a:gd name="textAreaRight" fmla="*/ 38880 w 38520"/>
                <a:gd name="textAreaTop" fmla="*/ 0 h 38520"/>
                <a:gd name="textAreaBottom" fmla="*/ 38880 h 38520"/>
              </a:gdLst>
              <a:ahLst/>
              <a:cxnLst/>
              <a:rect l="textAreaLeft" t="textAreaTop" r="textAreaRight" b="textAreaBottom"/>
              <a:pathLst>
                <a:path w="32" h="32">
                  <a:moveTo>
                    <a:pt x="0" y="24"/>
                  </a:moveTo>
                  <a:lnTo>
                    <a:pt x="10" y="32"/>
                  </a:lnTo>
                  <a:lnTo>
                    <a:pt x="28" y="22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440" bIns="19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5" name="Freeform 334"/>
            <p:cNvSpPr/>
            <p:nvPr/>
          </p:nvSpPr>
          <p:spPr>
            <a:xfrm rot="21164400">
              <a:off x="7725960" y="1476000"/>
              <a:ext cx="62640" cy="55440"/>
            </a:xfrm>
            <a:custGeom>
              <a:avLst/>
              <a:gdLst>
                <a:gd name="textAreaLeft" fmla="*/ 0 w 62640"/>
                <a:gd name="textAreaRight" fmla="*/ 63000 w 62640"/>
                <a:gd name="textAreaTop" fmla="*/ 0 h 55440"/>
                <a:gd name="textAreaBottom" fmla="*/ 55800 h 55440"/>
              </a:gdLst>
              <a:ahLst/>
              <a:cxnLst/>
              <a:rect l="textAreaLeft" t="textAreaTop" r="textAreaRight" b="textAreaBottom"/>
              <a:pathLst>
                <a:path w="52" h="46">
                  <a:moveTo>
                    <a:pt x="0" y="32"/>
                  </a:moveTo>
                  <a:lnTo>
                    <a:pt x="18" y="46"/>
                  </a:lnTo>
                  <a:lnTo>
                    <a:pt x="52" y="30"/>
                  </a:lnTo>
                  <a:lnTo>
                    <a:pt x="46" y="10"/>
                  </a:lnTo>
                  <a:lnTo>
                    <a:pt x="22" y="0"/>
                  </a:lnTo>
                  <a:lnTo>
                    <a:pt x="2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720" bIns="277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6" name="Freeform 335"/>
            <p:cNvSpPr/>
            <p:nvPr/>
          </p:nvSpPr>
          <p:spPr>
            <a:xfrm rot="21164400">
              <a:off x="7725960" y="1476000"/>
              <a:ext cx="62640" cy="55440"/>
            </a:xfrm>
            <a:custGeom>
              <a:avLst/>
              <a:gdLst>
                <a:gd name="textAreaLeft" fmla="*/ 0 w 62640"/>
                <a:gd name="textAreaRight" fmla="*/ 63000 w 62640"/>
                <a:gd name="textAreaTop" fmla="*/ 0 h 55440"/>
                <a:gd name="textAreaBottom" fmla="*/ 55800 h 55440"/>
              </a:gdLst>
              <a:ahLst/>
              <a:cxnLst/>
              <a:rect l="textAreaLeft" t="textAreaTop" r="textAreaRight" b="textAreaBottom"/>
              <a:pathLst>
                <a:path w="52" h="46">
                  <a:moveTo>
                    <a:pt x="0" y="32"/>
                  </a:moveTo>
                  <a:lnTo>
                    <a:pt x="18" y="46"/>
                  </a:lnTo>
                  <a:lnTo>
                    <a:pt x="52" y="30"/>
                  </a:lnTo>
                  <a:lnTo>
                    <a:pt x="46" y="10"/>
                  </a:lnTo>
                  <a:lnTo>
                    <a:pt x="22" y="0"/>
                  </a:lnTo>
                  <a:lnTo>
                    <a:pt x="2" y="18"/>
                  </a:lnTo>
                  <a:lnTo>
                    <a:pt x="0" y="3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720" bIns="277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7" name="Freeform 336"/>
            <p:cNvSpPr/>
            <p:nvPr/>
          </p:nvSpPr>
          <p:spPr>
            <a:xfrm rot="21164400">
              <a:off x="7766640" y="1448280"/>
              <a:ext cx="28800" cy="262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24" h="22">
                  <a:moveTo>
                    <a:pt x="0" y="14"/>
                  </a:moveTo>
                  <a:lnTo>
                    <a:pt x="14" y="22"/>
                  </a:lnTo>
                  <a:lnTo>
                    <a:pt x="24" y="10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8" name="Freeform 337"/>
            <p:cNvSpPr/>
            <p:nvPr/>
          </p:nvSpPr>
          <p:spPr>
            <a:xfrm rot="21164400">
              <a:off x="7766640" y="1448280"/>
              <a:ext cx="28800" cy="262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24" h="22">
                  <a:moveTo>
                    <a:pt x="0" y="14"/>
                  </a:moveTo>
                  <a:lnTo>
                    <a:pt x="14" y="22"/>
                  </a:lnTo>
                  <a:lnTo>
                    <a:pt x="24" y="10"/>
                  </a:lnTo>
                  <a:lnTo>
                    <a:pt x="12" y="0"/>
                  </a:lnTo>
                  <a:lnTo>
                    <a:pt x="0" y="1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19" name="Freeform 338"/>
            <p:cNvSpPr/>
            <p:nvPr/>
          </p:nvSpPr>
          <p:spPr>
            <a:xfrm rot="21164400">
              <a:off x="7838280" y="1398240"/>
              <a:ext cx="21600" cy="28800"/>
            </a:xfrm>
            <a:custGeom>
              <a:avLst/>
              <a:gdLst>
                <a:gd name="textAreaLeft" fmla="*/ 0 w 21600"/>
                <a:gd name="textAreaRight" fmla="*/ 21960 w 2160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18" h="24">
                  <a:moveTo>
                    <a:pt x="0" y="8"/>
                  </a:moveTo>
                  <a:lnTo>
                    <a:pt x="4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0" name="Freeform 339"/>
            <p:cNvSpPr/>
            <p:nvPr/>
          </p:nvSpPr>
          <p:spPr>
            <a:xfrm rot="21164400">
              <a:off x="7838280" y="1398240"/>
              <a:ext cx="21600" cy="28800"/>
            </a:xfrm>
            <a:custGeom>
              <a:avLst/>
              <a:gdLst>
                <a:gd name="textAreaLeft" fmla="*/ 0 w 21600"/>
                <a:gd name="textAreaRight" fmla="*/ 21960 w 2160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18" h="24">
                  <a:moveTo>
                    <a:pt x="0" y="8"/>
                  </a:moveTo>
                  <a:lnTo>
                    <a:pt x="4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1" name="Freeform 340"/>
            <p:cNvSpPr/>
            <p:nvPr/>
          </p:nvSpPr>
          <p:spPr>
            <a:xfrm rot="21164400">
              <a:off x="7766280" y="1350720"/>
              <a:ext cx="28800" cy="2880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24" h="24">
                  <a:moveTo>
                    <a:pt x="4" y="16"/>
                  </a:moveTo>
                  <a:lnTo>
                    <a:pt x="12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2" name="Freeform 341"/>
            <p:cNvSpPr/>
            <p:nvPr/>
          </p:nvSpPr>
          <p:spPr>
            <a:xfrm rot="21164400">
              <a:off x="7766280" y="1350720"/>
              <a:ext cx="28800" cy="2880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24" h="24">
                  <a:moveTo>
                    <a:pt x="4" y="16"/>
                  </a:moveTo>
                  <a:lnTo>
                    <a:pt x="12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4" y="1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3" name="Freeform 342"/>
            <p:cNvSpPr/>
            <p:nvPr/>
          </p:nvSpPr>
          <p:spPr>
            <a:xfrm rot="21164400">
              <a:off x="7721640" y="1375920"/>
              <a:ext cx="36000" cy="3852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38520"/>
                <a:gd name="textAreaBottom" fmla="*/ 38880 h 38520"/>
              </a:gdLst>
              <a:ahLst/>
              <a:cxnLst/>
              <a:rect l="textAreaLeft" t="textAreaTop" r="textAreaRight" b="textAreaBottom"/>
              <a:pathLst>
                <a:path w="30" h="32">
                  <a:moveTo>
                    <a:pt x="0" y="10"/>
                  </a:moveTo>
                  <a:lnTo>
                    <a:pt x="4" y="22"/>
                  </a:lnTo>
                  <a:lnTo>
                    <a:pt x="20" y="32"/>
                  </a:lnTo>
                  <a:lnTo>
                    <a:pt x="30" y="18"/>
                  </a:lnTo>
                  <a:lnTo>
                    <a:pt x="2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440" bIns="19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4" name="Freeform 343"/>
            <p:cNvSpPr/>
            <p:nvPr/>
          </p:nvSpPr>
          <p:spPr>
            <a:xfrm rot="21164400">
              <a:off x="7721640" y="1375920"/>
              <a:ext cx="36000" cy="3852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38520"/>
                <a:gd name="textAreaBottom" fmla="*/ 38880 h 38520"/>
              </a:gdLst>
              <a:ahLst/>
              <a:cxnLst/>
              <a:rect l="textAreaLeft" t="textAreaTop" r="textAreaRight" b="textAreaBottom"/>
              <a:pathLst>
                <a:path w="30" h="32">
                  <a:moveTo>
                    <a:pt x="0" y="10"/>
                  </a:moveTo>
                  <a:lnTo>
                    <a:pt x="4" y="22"/>
                  </a:lnTo>
                  <a:lnTo>
                    <a:pt x="20" y="32"/>
                  </a:lnTo>
                  <a:lnTo>
                    <a:pt x="30" y="18"/>
                  </a:lnTo>
                  <a:lnTo>
                    <a:pt x="20" y="0"/>
                  </a:lnTo>
                  <a:lnTo>
                    <a:pt x="0" y="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440" bIns="19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5" name="Freeform 344"/>
            <p:cNvSpPr/>
            <p:nvPr/>
          </p:nvSpPr>
          <p:spPr>
            <a:xfrm rot="21164400">
              <a:off x="7659000" y="1408680"/>
              <a:ext cx="67320" cy="62640"/>
            </a:xfrm>
            <a:custGeom>
              <a:avLst/>
              <a:gdLst>
                <a:gd name="textAreaLeft" fmla="*/ 0 w 67320"/>
                <a:gd name="textAreaRight" fmla="*/ 67680 w 67320"/>
                <a:gd name="textAreaTop" fmla="*/ 0 h 62640"/>
                <a:gd name="textAreaBottom" fmla="*/ 63000 h 62640"/>
              </a:gdLst>
              <a:ahLst/>
              <a:cxnLst/>
              <a:rect l="textAreaLeft" t="textAreaTop" r="textAreaRight" b="textAreaBottom"/>
              <a:pathLst>
                <a:path w="56" h="52">
                  <a:moveTo>
                    <a:pt x="26" y="0"/>
                  </a:moveTo>
                  <a:lnTo>
                    <a:pt x="56" y="28"/>
                  </a:lnTo>
                  <a:lnTo>
                    <a:pt x="52" y="52"/>
                  </a:lnTo>
                  <a:lnTo>
                    <a:pt x="22" y="42"/>
                  </a:lnTo>
                  <a:lnTo>
                    <a:pt x="0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6" name="Freeform 345"/>
            <p:cNvSpPr/>
            <p:nvPr/>
          </p:nvSpPr>
          <p:spPr>
            <a:xfrm rot="21164400">
              <a:off x="7659000" y="1408680"/>
              <a:ext cx="67320" cy="62640"/>
            </a:xfrm>
            <a:custGeom>
              <a:avLst/>
              <a:gdLst>
                <a:gd name="textAreaLeft" fmla="*/ 0 w 67320"/>
                <a:gd name="textAreaRight" fmla="*/ 67680 w 67320"/>
                <a:gd name="textAreaTop" fmla="*/ 0 h 62640"/>
                <a:gd name="textAreaBottom" fmla="*/ 63000 h 62640"/>
              </a:gdLst>
              <a:ahLst/>
              <a:cxnLst/>
              <a:rect l="textAreaLeft" t="textAreaTop" r="textAreaRight" b="textAreaBottom"/>
              <a:pathLst>
                <a:path w="56" h="52">
                  <a:moveTo>
                    <a:pt x="26" y="0"/>
                  </a:moveTo>
                  <a:lnTo>
                    <a:pt x="56" y="28"/>
                  </a:lnTo>
                  <a:lnTo>
                    <a:pt x="52" y="52"/>
                  </a:lnTo>
                  <a:lnTo>
                    <a:pt x="22" y="42"/>
                  </a:lnTo>
                  <a:lnTo>
                    <a:pt x="0" y="18"/>
                  </a:lnTo>
                  <a:lnTo>
                    <a:pt x="26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7" name="Freeform 346"/>
            <p:cNvSpPr/>
            <p:nvPr/>
          </p:nvSpPr>
          <p:spPr>
            <a:xfrm rot="21164400">
              <a:off x="7800120" y="1469160"/>
              <a:ext cx="62640" cy="52920"/>
            </a:xfrm>
            <a:custGeom>
              <a:avLst/>
              <a:gdLst>
                <a:gd name="textAreaLeft" fmla="*/ 0 w 62640"/>
                <a:gd name="textAreaRight" fmla="*/ 63000 w 62640"/>
                <a:gd name="textAreaTop" fmla="*/ 0 h 52920"/>
                <a:gd name="textAreaBottom" fmla="*/ 53280 h 52920"/>
              </a:gdLst>
              <a:ahLst/>
              <a:cxnLst/>
              <a:rect l="textAreaLeft" t="textAreaTop" r="textAreaRight" b="textAreaBottom"/>
              <a:pathLst>
                <a:path w="52" h="44">
                  <a:moveTo>
                    <a:pt x="0" y="26"/>
                  </a:moveTo>
                  <a:lnTo>
                    <a:pt x="6" y="44"/>
                  </a:lnTo>
                  <a:lnTo>
                    <a:pt x="40" y="42"/>
                  </a:lnTo>
                  <a:lnTo>
                    <a:pt x="52" y="20"/>
                  </a:lnTo>
                  <a:lnTo>
                    <a:pt x="42" y="0"/>
                  </a:lnTo>
                  <a:lnTo>
                    <a:pt x="26" y="22"/>
                  </a:lnTo>
                  <a:lnTo>
                    <a:pt x="6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8" name="Freeform 347"/>
            <p:cNvSpPr/>
            <p:nvPr/>
          </p:nvSpPr>
          <p:spPr>
            <a:xfrm rot="21164400">
              <a:off x="7800120" y="1469160"/>
              <a:ext cx="62640" cy="52920"/>
            </a:xfrm>
            <a:custGeom>
              <a:avLst/>
              <a:gdLst>
                <a:gd name="textAreaLeft" fmla="*/ 0 w 62640"/>
                <a:gd name="textAreaRight" fmla="*/ 63000 w 62640"/>
                <a:gd name="textAreaTop" fmla="*/ 0 h 52920"/>
                <a:gd name="textAreaBottom" fmla="*/ 53280 h 52920"/>
              </a:gdLst>
              <a:ahLst/>
              <a:cxnLst/>
              <a:rect l="textAreaLeft" t="textAreaTop" r="textAreaRight" b="textAreaBottom"/>
              <a:pathLst>
                <a:path w="52" h="44">
                  <a:moveTo>
                    <a:pt x="0" y="26"/>
                  </a:moveTo>
                  <a:lnTo>
                    <a:pt x="6" y="44"/>
                  </a:lnTo>
                  <a:lnTo>
                    <a:pt x="40" y="42"/>
                  </a:lnTo>
                  <a:lnTo>
                    <a:pt x="52" y="20"/>
                  </a:lnTo>
                  <a:lnTo>
                    <a:pt x="42" y="0"/>
                  </a:lnTo>
                  <a:lnTo>
                    <a:pt x="26" y="22"/>
                  </a:lnTo>
                  <a:lnTo>
                    <a:pt x="6" y="16"/>
                  </a:lnTo>
                  <a:lnTo>
                    <a:pt x="0" y="2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29" name="Freeform 348"/>
            <p:cNvSpPr/>
            <p:nvPr/>
          </p:nvSpPr>
          <p:spPr>
            <a:xfrm rot="21164400">
              <a:off x="7696800" y="1550880"/>
              <a:ext cx="19080" cy="2880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16" h="24">
                  <a:moveTo>
                    <a:pt x="0" y="12"/>
                  </a:moveTo>
                  <a:lnTo>
                    <a:pt x="8" y="24"/>
                  </a:lnTo>
                  <a:lnTo>
                    <a:pt x="16" y="14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0" name="Freeform 349"/>
            <p:cNvSpPr/>
            <p:nvPr/>
          </p:nvSpPr>
          <p:spPr>
            <a:xfrm rot="21164400">
              <a:off x="7696800" y="1550880"/>
              <a:ext cx="19080" cy="2880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16" h="24">
                  <a:moveTo>
                    <a:pt x="0" y="12"/>
                  </a:moveTo>
                  <a:lnTo>
                    <a:pt x="8" y="24"/>
                  </a:lnTo>
                  <a:lnTo>
                    <a:pt x="16" y="14"/>
                  </a:lnTo>
                  <a:lnTo>
                    <a:pt x="8" y="0"/>
                  </a:lnTo>
                  <a:lnTo>
                    <a:pt x="0" y="1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1" name="Freeform 350"/>
            <p:cNvSpPr/>
            <p:nvPr/>
          </p:nvSpPr>
          <p:spPr>
            <a:xfrm rot="21164400">
              <a:off x="7584120" y="1456920"/>
              <a:ext cx="36000" cy="4068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30" h="34">
                  <a:moveTo>
                    <a:pt x="0" y="10"/>
                  </a:moveTo>
                  <a:lnTo>
                    <a:pt x="14" y="34"/>
                  </a:lnTo>
                  <a:lnTo>
                    <a:pt x="30" y="18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2" name="Freeform 351"/>
            <p:cNvSpPr/>
            <p:nvPr/>
          </p:nvSpPr>
          <p:spPr>
            <a:xfrm rot="21164400">
              <a:off x="7584120" y="1456920"/>
              <a:ext cx="36000" cy="4068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40680"/>
                <a:gd name="textAreaBottom" fmla="*/ 41040 h 40680"/>
              </a:gdLst>
              <a:ahLst/>
              <a:cxnLst/>
              <a:rect l="textAreaLeft" t="textAreaTop" r="textAreaRight" b="textAreaBottom"/>
              <a:pathLst>
                <a:path w="30" h="34">
                  <a:moveTo>
                    <a:pt x="0" y="10"/>
                  </a:moveTo>
                  <a:lnTo>
                    <a:pt x="14" y="34"/>
                  </a:lnTo>
                  <a:lnTo>
                    <a:pt x="30" y="18"/>
                  </a:lnTo>
                  <a:lnTo>
                    <a:pt x="22" y="0"/>
                  </a:lnTo>
                  <a:lnTo>
                    <a:pt x="0" y="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3" name="Freeform 352"/>
            <p:cNvSpPr/>
            <p:nvPr/>
          </p:nvSpPr>
          <p:spPr>
            <a:xfrm rot="21164400">
              <a:off x="7630920" y="1447200"/>
              <a:ext cx="14040" cy="26280"/>
            </a:xfrm>
            <a:custGeom>
              <a:avLst/>
              <a:gdLst>
                <a:gd name="textAreaLeft" fmla="*/ 0 w 14040"/>
                <a:gd name="textAreaRight" fmla="*/ 14400 w 1404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12" h="22">
                  <a:moveTo>
                    <a:pt x="0" y="8"/>
                  </a:moveTo>
                  <a:lnTo>
                    <a:pt x="2" y="22"/>
                  </a:lnTo>
                  <a:lnTo>
                    <a:pt x="12" y="14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4" name="Freeform 353"/>
            <p:cNvSpPr/>
            <p:nvPr/>
          </p:nvSpPr>
          <p:spPr>
            <a:xfrm rot="21164400">
              <a:off x="7630920" y="1447200"/>
              <a:ext cx="14040" cy="26280"/>
            </a:xfrm>
            <a:custGeom>
              <a:avLst/>
              <a:gdLst>
                <a:gd name="textAreaLeft" fmla="*/ 0 w 14040"/>
                <a:gd name="textAreaRight" fmla="*/ 14400 w 1404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12" h="22">
                  <a:moveTo>
                    <a:pt x="0" y="8"/>
                  </a:moveTo>
                  <a:lnTo>
                    <a:pt x="2" y="22"/>
                  </a:lnTo>
                  <a:lnTo>
                    <a:pt x="12" y="14"/>
                  </a:lnTo>
                  <a:lnTo>
                    <a:pt x="4" y="0"/>
                  </a:lnTo>
                  <a:lnTo>
                    <a:pt x="0" y="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5" name="Freeform 354"/>
            <p:cNvSpPr/>
            <p:nvPr/>
          </p:nvSpPr>
          <p:spPr>
            <a:xfrm rot="21164400">
              <a:off x="7599600" y="1352880"/>
              <a:ext cx="23760" cy="28800"/>
            </a:xfrm>
            <a:custGeom>
              <a:avLst/>
              <a:gdLst>
                <a:gd name="textAreaLeft" fmla="*/ 0 w 23760"/>
                <a:gd name="textAreaRight" fmla="*/ 24120 w 2376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20" h="24">
                  <a:moveTo>
                    <a:pt x="0" y="10"/>
                  </a:moveTo>
                  <a:lnTo>
                    <a:pt x="12" y="24"/>
                  </a:lnTo>
                  <a:lnTo>
                    <a:pt x="20" y="16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6" name="Freeform 355"/>
            <p:cNvSpPr/>
            <p:nvPr/>
          </p:nvSpPr>
          <p:spPr>
            <a:xfrm rot="21164400">
              <a:off x="7599600" y="1352880"/>
              <a:ext cx="23760" cy="28800"/>
            </a:xfrm>
            <a:custGeom>
              <a:avLst/>
              <a:gdLst>
                <a:gd name="textAreaLeft" fmla="*/ 0 w 23760"/>
                <a:gd name="textAreaRight" fmla="*/ 24120 w 23760"/>
                <a:gd name="textAreaTop" fmla="*/ 0 h 28800"/>
                <a:gd name="textAreaBottom" fmla="*/ 29160 h 28800"/>
              </a:gdLst>
              <a:ahLst/>
              <a:cxnLst/>
              <a:rect l="textAreaLeft" t="textAreaTop" r="textAreaRight" b="textAreaBottom"/>
              <a:pathLst>
                <a:path w="20" h="24">
                  <a:moveTo>
                    <a:pt x="0" y="10"/>
                  </a:moveTo>
                  <a:lnTo>
                    <a:pt x="12" y="24"/>
                  </a:lnTo>
                  <a:lnTo>
                    <a:pt x="20" y="16"/>
                  </a:lnTo>
                  <a:lnTo>
                    <a:pt x="4" y="0"/>
                  </a:lnTo>
                  <a:lnTo>
                    <a:pt x="0" y="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0" bIns="144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7" name="Freeform 356"/>
            <p:cNvSpPr/>
            <p:nvPr/>
          </p:nvSpPr>
          <p:spPr>
            <a:xfrm rot="21164400">
              <a:off x="7485120" y="1342440"/>
              <a:ext cx="72360" cy="4572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60" h="38">
                  <a:moveTo>
                    <a:pt x="0" y="0"/>
                  </a:moveTo>
                  <a:lnTo>
                    <a:pt x="4" y="18"/>
                  </a:lnTo>
                  <a:lnTo>
                    <a:pt x="18" y="30"/>
                  </a:lnTo>
                  <a:lnTo>
                    <a:pt x="40" y="28"/>
                  </a:lnTo>
                  <a:lnTo>
                    <a:pt x="52" y="38"/>
                  </a:lnTo>
                  <a:lnTo>
                    <a:pt x="60" y="30"/>
                  </a:lnTo>
                  <a:lnTo>
                    <a:pt x="44" y="14"/>
                  </a:lnTo>
                  <a:lnTo>
                    <a:pt x="3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8" name="Freeform 357"/>
            <p:cNvSpPr/>
            <p:nvPr/>
          </p:nvSpPr>
          <p:spPr>
            <a:xfrm rot="21164400">
              <a:off x="7485120" y="1342440"/>
              <a:ext cx="72360" cy="4572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60" h="38">
                  <a:moveTo>
                    <a:pt x="0" y="0"/>
                  </a:moveTo>
                  <a:lnTo>
                    <a:pt x="4" y="18"/>
                  </a:lnTo>
                  <a:lnTo>
                    <a:pt x="18" y="30"/>
                  </a:lnTo>
                  <a:lnTo>
                    <a:pt x="40" y="28"/>
                  </a:lnTo>
                  <a:lnTo>
                    <a:pt x="52" y="38"/>
                  </a:lnTo>
                  <a:lnTo>
                    <a:pt x="60" y="30"/>
                  </a:lnTo>
                  <a:lnTo>
                    <a:pt x="44" y="14"/>
                  </a:lnTo>
                  <a:lnTo>
                    <a:pt x="30" y="20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39" name="Freeform 358"/>
            <p:cNvSpPr/>
            <p:nvPr/>
          </p:nvSpPr>
          <p:spPr>
            <a:xfrm rot="21164400">
              <a:off x="7494480" y="1384920"/>
              <a:ext cx="115920" cy="74520"/>
            </a:xfrm>
            <a:custGeom>
              <a:avLst/>
              <a:gdLst>
                <a:gd name="textAreaLeft" fmla="*/ 0 w 115920"/>
                <a:gd name="textAreaRight" fmla="*/ 116280 w 11592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96" h="62">
                  <a:moveTo>
                    <a:pt x="2" y="10"/>
                  </a:moveTo>
                  <a:lnTo>
                    <a:pt x="0" y="28"/>
                  </a:lnTo>
                  <a:lnTo>
                    <a:pt x="14" y="44"/>
                  </a:lnTo>
                  <a:lnTo>
                    <a:pt x="30" y="62"/>
                  </a:lnTo>
                  <a:lnTo>
                    <a:pt x="36" y="54"/>
                  </a:lnTo>
                  <a:lnTo>
                    <a:pt x="32" y="34"/>
                  </a:lnTo>
                  <a:lnTo>
                    <a:pt x="52" y="30"/>
                  </a:lnTo>
                  <a:lnTo>
                    <a:pt x="78" y="40"/>
                  </a:lnTo>
                  <a:lnTo>
                    <a:pt x="96" y="22"/>
                  </a:lnTo>
                  <a:lnTo>
                    <a:pt x="80" y="4"/>
                  </a:lnTo>
                  <a:lnTo>
                    <a:pt x="68" y="0"/>
                  </a:lnTo>
                  <a:lnTo>
                    <a:pt x="54" y="1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0" name="Freeform 359"/>
            <p:cNvSpPr/>
            <p:nvPr/>
          </p:nvSpPr>
          <p:spPr>
            <a:xfrm rot="21164400">
              <a:off x="7494480" y="1384920"/>
              <a:ext cx="115920" cy="74520"/>
            </a:xfrm>
            <a:custGeom>
              <a:avLst/>
              <a:gdLst>
                <a:gd name="textAreaLeft" fmla="*/ 0 w 115920"/>
                <a:gd name="textAreaRight" fmla="*/ 116280 w 11592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96" h="62">
                  <a:moveTo>
                    <a:pt x="2" y="10"/>
                  </a:moveTo>
                  <a:lnTo>
                    <a:pt x="0" y="28"/>
                  </a:lnTo>
                  <a:lnTo>
                    <a:pt x="14" y="44"/>
                  </a:lnTo>
                  <a:lnTo>
                    <a:pt x="30" y="62"/>
                  </a:lnTo>
                  <a:lnTo>
                    <a:pt x="36" y="54"/>
                  </a:lnTo>
                  <a:lnTo>
                    <a:pt x="32" y="34"/>
                  </a:lnTo>
                  <a:lnTo>
                    <a:pt x="52" y="30"/>
                  </a:lnTo>
                  <a:lnTo>
                    <a:pt x="78" y="40"/>
                  </a:lnTo>
                  <a:lnTo>
                    <a:pt x="96" y="22"/>
                  </a:lnTo>
                  <a:lnTo>
                    <a:pt x="80" y="4"/>
                  </a:lnTo>
                  <a:lnTo>
                    <a:pt x="68" y="0"/>
                  </a:lnTo>
                  <a:lnTo>
                    <a:pt x="54" y="1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2" y="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1" name="Freeform 361"/>
            <p:cNvSpPr/>
            <p:nvPr/>
          </p:nvSpPr>
          <p:spPr>
            <a:xfrm rot="21164400">
              <a:off x="7542000" y="1475640"/>
              <a:ext cx="14040" cy="23760"/>
            </a:xfrm>
            <a:custGeom>
              <a:avLst/>
              <a:gdLst>
                <a:gd name="textAreaLeft" fmla="*/ 0 w 14040"/>
                <a:gd name="textAreaRight" fmla="*/ 14400 w 1404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2" h="20">
                  <a:moveTo>
                    <a:pt x="2" y="0"/>
                  </a:moveTo>
                  <a:lnTo>
                    <a:pt x="0" y="12"/>
                  </a:lnTo>
                  <a:lnTo>
                    <a:pt x="12" y="20"/>
                  </a:lnTo>
                  <a:lnTo>
                    <a:pt x="1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2" name="Freeform 362"/>
            <p:cNvSpPr/>
            <p:nvPr/>
          </p:nvSpPr>
          <p:spPr>
            <a:xfrm rot="21164400">
              <a:off x="7542000" y="1475640"/>
              <a:ext cx="14040" cy="23760"/>
            </a:xfrm>
            <a:custGeom>
              <a:avLst/>
              <a:gdLst>
                <a:gd name="textAreaLeft" fmla="*/ 0 w 14040"/>
                <a:gd name="textAreaRight" fmla="*/ 14400 w 1404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2" h="20">
                  <a:moveTo>
                    <a:pt x="2" y="0"/>
                  </a:moveTo>
                  <a:lnTo>
                    <a:pt x="0" y="12"/>
                  </a:lnTo>
                  <a:lnTo>
                    <a:pt x="12" y="20"/>
                  </a:lnTo>
                  <a:lnTo>
                    <a:pt x="12" y="4"/>
                  </a:lnTo>
                  <a:lnTo>
                    <a:pt x="2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3" name="Freeform 363"/>
            <p:cNvSpPr/>
            <p:nvPr/>
          </p:nvSpPr>
          <p:spPr>
            <a:xfrm rot="21164400">
              <a:off x="4758480" y="2426400"/>
              <a:ext cx="142560" cy="196920"/>
            </a:xfrm>
            <a:custGeom>
              <a:avLst/>
              <a:gdLst>
                <a:gd name="textAreaLeft" fmla="*/ 0 w 142560"/>
                <a:gd name="textAreaRight" fmla="*/ 142920 w 142560"/>
                <a:gd name="textAreaTop" fmla="*/ 0 h 196920"/>
                <a:gd name="textAreaBottom" fmla="*/ 197280 h 196920"/>
              </a:gdLst>
              <a:ahLst/>
              <a:cxnLst/>
              <a:rect l="textAreaLeft" t="textAreaTop" r="textAreaRight" b="textAreaBottom"/>
              <a:pathLst>
                <a:path w="118" h="163">
                  <a:moveTo>
                    <a:pt x="0" y="11"/>
                  </a:moveTo>
                  <a:lnTo>
                    <a:pt x="70" y="163"/>
                  </a:lnTo>
                  <a:lnTo>
                    <a:pt x="114" y="141"/>
                  </a:lnTo>
                  <a:lnTo>
                    <a:pt x="118" y="57"/>
                  </a:lnTo>
                  <a:lnTo>
                    <a:pt x="98" y="23"/>
                  </a:lnTo>
                  <a:lnTo>
                    <a:pt x="88" y="61"/>
                  </a:lnTo>
                  <a:lnTo>
                    <a:pt x="66" y="49"/>
                  </a:lnTo>
                  <a:lnTo>
                    <a:pt x="50" y="0"/>
                  </a:lnTo>
                  <a:lnTo>
                    <a:pt x="28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4" name="Freeform 364"/>
            <p:cNvSpPr/>
            <p:nvPr/>
          </p:nvSpPr>
          <p:spPr>
            <a:xfrm rot="21164400">
              <a:off x="4758480" y="2426400"/>
              <a:ext cx="142560" cy="196920"/>
            </a:xfrm>
            <a:custGeom>
              <a:avLst/>
              <a:gdLst>
                <a:gd name="textAreaLeft" fmla="*/ 0 w 142560"/>
                <a:gd name="textAreaRight" fmla="*/ 142920 w 142560"/>
                <a:gd name="textAreaTop" fmla="*/ 0 h 196920"/>
                <a:gd name="textAreaBottom" fmla="*/ 197280 h 196920"/>
              </a:gdLst>
              <a:ahLst/>
              <a:cxnLst/>
              <a:rect l="textAreaLeft" t="textAreaTop" r="textAreaRight" b="textAreaBottom"/>
              <a:pathLst>
                <a:path w="118" h="163">
                  <a:moveTo>
                    <a:pt x="0" y="11"/>
                  </a:moveTo>
                  <a:lnTo>
                    <a:pt x="70" y="163"/>
                  </a:lnTo>
                  <a:lnTo>
                    <a:pt x="114" y="141"/>
                  </a:lnTo>
                  <a:lnTo>
                    <a:pt x="118" y="57"/>
                  </a:lnTo>
                  <a:lnTo>
                    <a:pt x="98" y="23"/>
                  </a:lnTo>
                  <a:lnTo>
                    <a:pt x="88" y="61"/>
                  </a:lnTo>
                  <a:lnTo>
                    <a:pt x="66" y="49"/>
                  </a:lnTo>
                  <a:lnTo>
                    <a:pt x="50" y="0"/>
                  </a:lnTo>
                  <a:lnTo>
                    <a:pt x="28" y="13"/>
                  </a:lnTo>
                  <a:lnTo>
                    <a:pt x="0" y="11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5" name="Freeform 365"/>
            <p:cNvSpPr/>
            <p:nvPr/>
          </p:nvSpPr>
          <p:spPr>
            <a:xfrm rot="21164400">
              <a:off x="4968360" y="3763440"/>
              <a:ext cx="390600" cy="414720"/>
            </a:xfrm>
            <a:custGeom>
              <a:avLst/>
              <a:gdLst>
                <a:gd name="textAreaLeft" fmla="*/ 0 w 390600"/>
                <a:gd name="textAreaRight" fmla="*/ 390960 w 390600"/>
                <a:gd name="textAreaTop" fmla="*/ 0 h 414720"/>
                <a:gd name="textAreaBottom" fmla="*/ 415080 h 414720"/>
              </a:gdLst>
              <a:ahLst/>
              <a:cxnLst/>
              <a:rect l="textAreaLeft" t="textAreaTop" r="textAreaRight" b="textAreaBottom"/>
              <a:pathLst>
                <a:path w="323" h="343">
                  <a:moveTo>
                    <a:pt x="227" y="0"/>
                  </a:moveTo>
                  <a:lnTo>
                    <a:pt x="227" y="10"/>
                  </a:lnTo>
                  <a:lnTo>
                    <a:pt x="195" y="10"/>
                  </a:lnTo>
                  <a:lnTo>
                    <a:pt x="181" y="28"/>
                  </a:lnTo>
                  <a:lnTo>
                    <a:pt x="166" y="30"/>
                  </a:lnTo>
                  <a:lnTo>
                    <a:pt x="146" y="66"/>
                  </a:lnTo>
                  <a:lnTo>
                    <a:pt x="112" y="78"/>
                  </a:lnTo>
                  <a:lnTo>
                    <a:pt x="88" y="42"/>
                  </a:lnTo>
                  <a:lnTo>
                    <a:pt x="32" y="36"/>
                  </a:lnTo>
                  <a:lnTo>
                    <a:pt x="6" y="62"/>
                  </a:lnTo>
                  <a:lnTo>
                    <a:pt x="62" y="96"/>
                  </a:lnTo>
                  <a:lnTo>
                    <a:pt x="46" y="108"/>
                  </a:lnTo>
                  <a:lnTo>
                    <a:pt x="16" y="90"/>
                  </a:lnTo>
                  <a:lnTo>
                    <a:pt x="0" y="104"/>
                  </a:lnTo>
                  <a:lnTo>
                    <a:pt x="10" y="122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56" y="154"/>
                  </a:lnTo>
                  <a:lnTo>
                    <a:pt x="58" y="154"/>
                  </a:lnTo>
                  <a:lnTo>
                    <a:pt x="38" y="192"/>
                  </a:lnTo>
                  <a:lnTo>
                    <a:pt x="62" y="219"/>
                  </a:lnTo>
                  <a:lnTo>
                    <a:pt x="64" y="221"/>
                  </a:lnTo>
                  <a:lnTo>
                    <a:pt x="62" y="221"/>
                  </a:lnTo>
                  <a:lnTo>
                    <a:pt x="56" y="233"/>
                  </a:lnTo>
                  <a:lnTo>
                    <a:pt x="56" y="257"/>
                  </a:lnTo>
                  <a:lnTo>
                    <a:pt x="70" y="273"/>
                  </a:lnTo>
                  <a:lnTo>
                    <a:pt x="84" y="257"/>
                  </a:lnTo>
                  <a:lnTo>
                    <a:pt x="84" y="259"/>
                  </a:lnTo>
                  <a:lnTo>
                    <a:pt x="106" y="267"/>
                  </a:lnTo>
                  <a:lnTo>
                    <a:pt x="114" y="253"/>
                  </a:lnTo>
                  <a:lnTo>
                    <a:pt x="116" y="251"/>
                  </a:lnTo>
                  <a:lnTo>
                    <a:pt x="116" y="253"/>
                  </a:lnTo>
                  <a:lnTo>
                    <a:pt x="134" y="259"/>
                  </a:lnTo>
                  <a:lnTo>
                    <a:pt x="136" y="261"/>
                  </a:lnTo>
                  <a:lnTo>
                    <a:pt x="136" y="287"/>
                  </a:lnTo>
                  <a:lnTo>
                    <a:pt x="156" y="297"/>
                  </a:lnTo>
                  <a:lnTo>
                    <a:pt x="156" y="299"/>
                  </a:lnTo>
                  <a:lnTo>
                    <a:pt x="156" y="325"/>
                  </a:lnTo>
                  <a:lnTo>
                    <a:pt x="168" y="343"/>
                  </a:lnTo>
                  <a:lnTo>
                    <a:pt x="191" y="339"/>
                  </a:lnTo>
                  <a:lnTo>
                    <a:pt x="201" y="325"/>
                  </a:lnTo>
                  <a:lnTo>
                    <a:pt x="201" y="323"/>
                  </a:lnTo>
                  <a:lnTo>
                    <a:pt x="243" y="323"/>
                  </a:lnTo>
                  <a:lnTo>
                    <a:pt x="269" y="295"/>
                  </a:lnTo>
                  <a:lnTo>
                    <a:pt x="267" y="283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41" y="277"/>
                  </a:lnTo>
                  <a:lnTo>
                    <a:pt x="241" y="257"/>
                  </a:lnTo>
                  <a:lnTo>
                    <a:pt x="219" y="227"/>
                  </a:lnTo>
                  <a:lnTo>
                    <a:pt x="219" y="227"/>
                  </a:lnTo>
                  <a:lnTo>
                    <a:pt x="219" y="227"/>
                  </a:lnTo>
                  <a:lnTo>
                    <a:pt x="231" y="186"/>
                  </a:lnTo>
                  <a:lnTo>
                    <a:pt x="217" y="164"/>
                  </a:lnTo>
                  <a:lnTo>
                    <a:pt x="215" y="164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9" y="146"/>
                  </a:lnTo>
                  <a:lnTo>
                    <a:pt x="261" y="156"/>
                  </a:lnTo>
                  <a:lnTo>
                    <a:pt x="281" y="154"/>
                  </a:lnTo>
                  <a:lnTo>
                    <a:pt x="295" y="130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91" y="86"/>
                  </a:lnTo>
                  <a:lnTo>
                    <a:pt x="323" y="66"/>
                  </a:lnTo>
                  <a:lnTo>
                    <a:pt x="317" y="14"/>
                  </a:lnTo>
                  <a:lnTo>
                    <a:pt x="293" y="14"/>
                  </a:lnTo>
                  <a:lnTo>
                    <a:pt x="275" y="26"/>
                  </a:lnTo>
                  <a:lnTo>
                    <a:pt x="273" y="28"/>
                  </a:lnTo>
                  <a:lnTo>
                    <a:pt x="271" y="26"/>
                  </a:lnTo>
                  <a:lnTo>
                    <a:pt x="251" y="1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6" name="Freeform 366"/>
            <p:cNvSpPr/>
            <p:nvPr/>
          </p:nvSpPr>
          <p:spPr>
            <a:xfrm rot="21164400">
              <a:off x="4968360" y="3763440"/>
              <a:ext cx="390600" cy="414720"/>
            </a:xfrm>
            <a:custGeom>
              <a:avLst/>
              <a:gdLst>
                <a:gd name="textAreaLeft" fmla="*/ 0 w 390600"/>
                <a:gd name="textAreaRight" fmla="*/ 390960 w 390600"/>
                <a:gd name="textAreaTop" fmla="*/ 0 h 414720"/>
                <a:gd name="textAreaBottom" fmla="*/ 415080 h 414720"/>
              </a:gdLst>
              <a:ahLst/>
              <a:cxnLst/>
              <a:rect l="textAreaLeft" t="textAreaTop" r="textAreaRight" b="textAreaBottom"/>
              <a:pathLst>
                <a:path w="323" h="343">
                  <a:moveTo>
                    <a:pt x="227" y="0"/>
                  </a:moveTo>
                  <a:lnTo>
                    <a:pt x="227" y="10"/>
                  </a:lnTo>
                  <a:lnTo>
                    <a:pt x="195" y="10"/>
                  </a:lnTo>
                  <a:lnTo>
                    <a:pt x="181" y="28"/>
                  </a:lnTo>
                  <a:lnTo>
                    <a:pt x="166" y="30"/>
                  </a:lnTo>
                  <a:lnTo>
                    <a:pt x="146" y="66"/>
                  </a:lnTo>
                  <a:lnTo>
                    <a:pt x="112" y="78"/>
                  </a:lnTo>
                  <a:lnTo>
                    <a:pt x="88" y="42"/>
                  </a:lnTo>
                  <a:lnTo>
                    <a:pt x="32" y="36"/>
                  </a:lnTo>
                  <a:lnTo>
                    <a:pt x="6" y="62"/>
                  </a:lnTo>
                  <a:lnTo>
                    <a:pt x="62" y="96"/>
                  </a:lnTo>
                  <a:lnTo>
                    <a:pt x="46" y="108"/>
                  </a:lnTo>
                  <a:lnTo>
                    <a:pt x="16" y="90"/>
                  </a:lnTo>
                  <a:lnTo>
                    <a:pt x="0" y="104"/>
                  </a:lnTo>
                  <a:lnTo>
                    <a:pt x="10" y="122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56" y="154"/>
                  </a:lnTo>
                  <a:lnTo>
                    <a:pt x="58" y="154"/>
                  </a:lnTo>
                  <a:lnTo>
                    <a:pt x="38" y="192"/>
                  </a:lnTo>
                  <a:lnTo>
                    <a:pt x="62" y="219"/>
                  </a:lnTo>
                  <a:lnTo>
                    <a:pt x="64" y="221"/>
                  </a:lnTo>
                  <a:lnTo>
                    <a:pt x="62" y="221"/>
                  </a:lnTo>
                  <a:lnTo>
                    <a:pt x="56" y="233"/>
                  </a:lnTo>
                  <a:lnTo>
                    <a:pt x="56" y="257"/>
                  </a:lnTo>
                  <a:lnTo>
                    <a:pt x="70" y="273"/>
                  </a:lnTo>
                  <a:lnTo>
                    <a:pt x="84" y="257"/>
                  </a:lnTo>
                  <a:lnTo>
                    <a:pt x="84" y="259"/>
                  </a:lnTo>
                  <a:lnTo>
                    <a:pt x="106" y="267"/>
                  </a:lnTo>
                  <a:lnTo>
                    <a:pt x="114" y="253"/>
                  </a:lnTo>
                  <a:lnTo>
                    <a:pt x="116" y="251"/>
                  </a:lnTo>
                  <a:lnTo>
                    <a:pt x="116" y="253"/>
                  </a:lnTo>
                  <a:lnTo>
                    <a:pt x="134" y="259"/>
                  </a:lnTo>
                  <a:lnTo>
                    <a:pt x="136" y="261"/>
                  </a:lnTo>
                  <a:lnTo>
                    <a:pt x="136" y="287"/>
                  </a:lnTo>
                  <a:lnTo>
                    <a:pt x="156" y="297"/>
                  </a:lnTo>
                  <a:lnTo>
                    <a:pt x="156" y="299"/>
                  </a:lnTo>
                  <a:lnTo>
                    <a:pt x="156" y="325"/>
                  </a:lnTo>
                  <a:lnTo>
                    <a:pt x="168" y="343"/>
                  </a:lnTo>
                  <a:lnTo>
                    <a:pt x="191" y="339"/>
                  </a:lnTo>
                  <a:lnTo>
                    <a:pt x="201" y="325"/>
                  </a:lnTo>
                  <a:lnTo>
                    <a:pt x="201" y="323"/>
                  </a:lnTo>
                  <a:lnTo>
                    <a:pt x="243" y="323"/>
                  </a:lnTo>
                  <a:lnTo>
                    <a:pt x="269" y="295"/>
                  </a:lnTo>
                  <a:lnTo>
                    <a:pt x="267" y="283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41" y="277"/>
                  </a:lnTo>
                  <a:lnTo>
                    <a:pt x="241" y="257"/>
                  </a:lnTo>
                  <a:lnTo>
                    <a:pt x="219" y="227"/>
                  </a:lnTo>
                  <a:lnTo>
                    <a:pt x="219" y="227"/>
                  </a:lnTo>
                  <a:lnTo>
                    <a:pt x="219" y="227"/>
                  </a:lnTo>
                  <a:lnTo>
                    <a:pt x="231" y="186"/>
                  </a:lnTo>
                  <a:lnTo>
                    <a:pt x="217" y="164"/>
                  </a:lnTo>
                  <a:lnTo>
                    <a:pt x="215" y="164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9" y="146"/>
                  </a:lnTo>
                  <a:lnTo>
                    <a:pt x="261" y="156"/>
                  </a:lnTo>
                  <a:lnTo>
                    <a:pt x="281" y="154"/>
                  </a:lnTo>
                  <a:lnTo>
                    <a:pt x="295" y="130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91" y="86"/>
                  </a:lnTo>
                  <a:lnTo>
                    <a:pt x="323" y="66"/>
                  </a:lnTo>
                  <a:lnTo>
                    <a:pt x="317" y="14"/>
                  </a:lnTo>
                  <a:lnTo>
                    <a:pt x="293" y="14"/>
                  </a:lnTo>
                  <a:lnTo>
                    <a:pt x="275" y="26"/>
                  </a:lnTo>
                  <a:lnTo>
                    <a:pt x="273" y="28"/>
                  </a:lnTo>
                  <a:lnTo>
                    <a:pt x="271" y="26"/>
                  </a:lnTo>
                  <a:lnTo>
                    <a:pt x="251" y="14"/>
                  </a:lnTo>
                  <a:lnTo>
                    <a:pt x="227" y="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7" name="Freeform 367"/>
            <p:cNvSpPr/>
            <p:nvPr/>
          </p:nvSpPr>
          <p:spPr>
            <a:xfrm rot="21164400">
              <a:off x="5229000" y="3697560"/>
              <a:ext cx="407520" cy="405000"/>
            </a:xfrm>
            <a:custGeom>
              <a:avLst/>
              <a:gdLst>
                <a:gd name="textAreaLeft" fmla="*/ 0 w 407520"/>
                <a:gd name="textAreaRight" fmla="*/ 407880 w 407520"/>
                <a:gd name="textAreaTop" fmla="*/ 0 h 405000"/>
                <a:gd name="textAreaBottom" fmla="*/ 405360 h 405000"/>
              </a:gdLst>
              <a:ahLst/>
              <a:cxnLst/>
              <a:rect l="textAreaLeft" t="textAreaTop" r="textAreaRight" b="textAreaBottom"/>
              <a:pathLst>
                <a:path w="337" h="335">
                  <a:moveTo>
                    <a:pt x="223" y="335"/>
                  </a:moveTo>
                  <a:lnTo>
                    <a:pt x="259" y="323"/>
                  </a:lnTo>
                  <a:lnTo>
                    <a:pt x="263" y="295"/>
                  </a:lnTo>
                  <a:lnTo>
                    <a:pt x="293" y="279"/>
                  </a:lnTo>
                  <a:lnTo>
                    <a:pt x="327" y="271"/>
                  </a:lnTo>
                  <a:lnTo>
                    <a:pt x="337" y="267"/>
                  </a:lnTo>
                  <a:lnTo>
                    <a:pt x="337" y="224"/>
                  </a:lnTo>
                  <a:lnTo>
                    <a:pt x="317" y="220"/>
                  </a:lnTo>
                  <a:lnTo>
                    <a:pt x="315" y="220"/>
                  </a:lnTo>
                  <a:lnTo>
                    <a:pt x="315" y="218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178"/>
                  </a:lnTo>
                  <a:lnTo>
                    <a:pt x="293" y="184"/>
                  </a:lnTo>
                  <a:lnTo>
                    <a:pt x="291" y="184"/>
                  </a:lnTo>
                  <a:lnTo>
                    <a:pt x="291" y="184"/>
                  </a:lnTo>
                  <a:lnTo>
                    <a:pt x="277" y="182"/>
                  </a:lnTo>
                  <a:lnTo>
                    <a:pt x="275" y="182"/>
                  </a:lnTo>
                  <a:lnTo>
                    <a:pt x="275" y="180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91" y="142"/>
                  </a:lnTo>
                  <a:lnTo>
                    <a:pt x="291" y="118"/>
                  </a:lnTo>
                  <a:lnTo>
                    <a:pt x="257" y="84"/>
                  </a:lnTo>
                  <a:lnTo>
                    <a:pt x="237" y="80"/>
                  </a:lnTo>
                  <a:lnTo>
                    <a:pt x="237" y="80"/>
                  </a:lnTo>
                  <a:lnTo>
                    <a:pt x="237" y="80"/>
                  </a:lnTo>
                  <a:lnTo>
                    <a:pt x="223" y="62"/>
                  </a:lnTo>
                  <a:lnTo>
                    <a:pt x="223" y="62"/>
                  </a:lnTo>
                  <a:lnTo>
                    <a:pt x="223" y="60"/>
                  </a:lnTo>
                  <a:lnTo>
                    <a:pt x="221" y="36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80" y="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2" y="4"/>
                  </a:lnTo>
                  <a:lnTo>
                    <a:pt x="132" y="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22"/>
                  </a:lnTo>
                  <a:lnTo>
                    <a:pt x="100" y="40"/>
                  </a:lnTo>
                  <a:lnTo>
                    <a:pt x="106" y="92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72" y="116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6" y="158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26" y="174"/>
                  </a:lnTo>
                  <a:lnTo>
                    <a:pt x="0" y="190"/>
                  </a:lnTo>
                  <a:lnTo>
                    <a:pt x="12" y="210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" y="253"/>
                  </a:lnTo>
                  <a:lnTo>
                    <a:pt x="22" y="281"/>
                  </a:lnTo>
                  <a:lnTo>
                    <a:pt x="74" y="287"/>
                  </a:lnTo>
                  <a:lnTo>
                    <a:pt x="80" y="273"/>
                  </a:lnTo>
                  <a:lnTo>
                    <a:pt x="80" y="271"/>
                  </a:lnTo>
                  <a:lnTo>
                    <a:pt x="82" y="271"/>
                  </a:lnTo>
                  <a:lnTo>
                    <a:pt x="98" y="273"/>
                  </a:lnTo>
                  <a:lnTo>
                    <a:pt x="100" y="273"/>
                  </a:lnTo>
                  <a:lnTo>
                    <a:pt x="100" y="275"/>
                  </a:lnTo>
                  <a:lnTo>
                    <a:pt x="106" y="301"/>
                  </a:lnTo>
                  <a:lnTo>
                    <a:pt x="126" y="303"/>
                  </a:lnTo>
                  <a:lnTo>
                    <a:pt x="142" y="291"/>
                  </a:lnTo>
                  <a:lnTo>
                    <a:pt x="144" y="291"/>
                  </a:lnTo>
                  <a:lnTo>
                    <a:pt x="144" y="291"/>
                  </a:lnTo>
                  <a:lnTo>
                    <a:pt x="205" y="305"/>
                  </a:lnTo>
                  <a:lnTo>
                    <a:pt x="207" y="305"/>
                  </a:lnTo>
                  <a:lnTo>
                    <a:pt x="207" y="305"/>
                  </a:lnTo>
                  <a:lnTo>
                    <a:pt x="223" y="33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8" name="Freeform 368"/>
            <p:cNvSpPr/>
            <p:nvPr/>
          </p:nvSpPr>
          <p:spPr>
            <a:xfrm rot="21164400">
              <a:off x="5229000" y="3697560"/>
              <a:ext cx="407520" cy="405000"/>
            </a:xfrm>
            <a:custGeom>
              <a:avLst/>
              <a:gdLst>
                <a:gd name="textAreaLeft" fmla="*/ 0 w 407520"/>
                <a:gd name="textAreaRight" fmla="*/ 407880 w 407520"/>
                <a:gd name="textAreaTop" fmla="*/ 0 h 405000"/>
                <a:gd name="textAreaBottom" fmla="*/ 405360 h 405000"/>
              </a:gdLst>
              <a:ahLst/>
              <a:cxnLst/>
              <a:rect l="textAreaLeft" t="textAreaTop" r="textAreaRight" b="textAreaBottom"/>
              <a:pathLst>
                <a:path w="337" h="335">
                  <a:moveTo>
                    <a:pt x="223" y="335"/>
                  </a:moveTo>
                  <a:lnTo>
                    <a:pt x="259" y="323"/>
                  </a:lnTo>
                  <a:lnTo>
                    <a:pt x="263" y="295"/>
                  </a:lnTo>
                  <a:lnTo>
                    <a:pt x="293" y="279"/>
                  </a:lnTo>
                  <a:lnTo>
                    <a:pt x="327" y="271"/>
                  </a:lnTo>
                  <a:lnTo>
                    <a:pt x="337" y="267"/>
                  </a:lnTo>
                  <a:lnTo>
                    <a:pt x="337" y="224"/>
                  </a:lnTo>
                  <a:lnTo>
                    <a:pt x="317" y="220"/>
                  </a:lnTo>
                  <a:lnTo>
                    <a:pt x="315" y="220"/>
                  </a:lnTo>
                  <a:lnTo>
                    <a:pt x="315" y="218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178"/>
                  </a:lnTo>
                  <a:lnTo>
                    <a:pt x="293" y="184"/>
                  </a:lnTo>
                  <a:lnTo>
                    <a:pt x="291" y="184"/>
                  </a:lnTo>
                  <a:lnTo>
                    <a:pt x="291" y="184"/>
                  </a:lnTo>
                  <a:lnTo>
                    <a:pt x="277" y="182"/>
                  </a:lnTo>
                  <a:lnTo>
                    <a:pt x="275" y="182"/>
                  </a:lnTo>
                  <a:lnTo>
                    <a:pt x="275" y="180"/>
                  </a:lnTo>
                  <a:lnTo>
                    <a:pt x="275" y="160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91" y="142"/>
                  </a:lnTo>
                  <a:lnTo>
                    <a:pt x="291" y="118"/>
                  </a:lnTo>
                  <a:lnTo>
                    <a:pt x="257" y="84"/>
                  </a:lnTo>
                  <a:lnTo>
                    <a:pt x="237" y="80"/>
                  </a:lnTo>
                  <a:lnTo>
                    <a:pt x="237" y="80"/>
                  </a:lnTo>
                  <a:lnTo>
                    <a:pt x="237" y="80"/>
                  </a:lnTo>
                  <a:lnTo>
                    <a:pt x="223" y="62"/>
                  </a:lnTo>
                  <a:lnTo>
                    <a:pt x="223" y="62"/>
                  </a:lnTo>
                  <a:lnTo>
                    <a:pt x="223" y="60"/>
                  </a:lnTo>
                  <a:lnTo>
                    <a:pt x="221" y="36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80" y="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2" y="4"/>
                  </a:lnTo>
                  <a:lnTo>
                    <a:pt x="132" y="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22"/>
                  </a:lnTo>
                  <a:lnTo>
                    <a:pt x="100" y="40"/>
                  </a:lnTo>
                  <a:lnTo>
                    <a:pt x="106" y="92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72" y="116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6" y="158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26" y="174"/>
                  </a:lnTo>
                  <a:lnTo>
                    <a:pt x="0" y="190"/>
                  </a:lnTo>
                  <a:lnTo>
                    <a:pt x="12" y="210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2" y="253"/>
                  </a:lnTo>
                  <a:lnTo>
                    <a:pt x="22" y="281"/>
                  </a:lnTo>
                  <a:lnTo>
                    <a:pt x="74" y="287"/>
                  </a:lnTo>
                  <a:lnTo>
                    <a:pt x="80" y="273"/>
                  </a:lnTo>
                  <a:lnTo>
                    <a:pt x="80" y="271"/>
                  </a:lnTo>
                  <a:lnTo>
                    <a:pt x="82" y="271"/>
                  </a:lnTo>
                  <a:lnTo>
                    <a:pt x="98" y="273"/>
                  </a:lnTo>
                  <a:lnTo>
                    <a:pt x="100" y="273"/>
                  </a:lnTo>
                  <a:lnTo>
                    <a:pt x="100" y="275"/>
                  </a:lnTo>
                  <a:lnTo>
                    <a:pt x="106" y="301"/>
                  </a:lnTo>
                  <a:lnTo>
                    <a:pt x="126" y="303"/>
                  </a:lnTo>
                  <a:lnTo>
                    <a:pt x="142" y="291"/>
                  </a:lnTo>
                  <a:lnTo>
                    <a:pt x="144" y="291"/>
                  </a:lnTo>
                  <a:lnTo>
                    <a:pt x="144" y="291"/>
                  </a:lnTo>
                  <a:lnTo>
                    <a:pt x="205" y="305"/>
                  </a:lnTo>
                  <a:lnTo>
                    <a:pt x="207" y="305"/>
                  </a:lnTo>
                  <a:lnTo>
                    <a:pt x="207" y="305"/>
                  </a:lnTo>
                  <a:lnTo>
                    <a:pt x="223" y="335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49" name="Freeform 369"/>
            <p:cNvSpPr/>
            <p:nvPr/>
          </p:nvSpPr>
          <p:spPr>
            <a:xfrm rot="21164400">
              <a:off x="5331600" y="4056840"/>
              <a:ext cx="209160" cy="34956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349560"/>
                <a:gd name="textAreaBottom" fmla="*/ 349920 h 349560"/>
              </a:gdLst>
              <a:ahLst/>
              <a:cxnLst/>
              <a:rect l="textAreaLeft" t="textAreaTop" r="textAreaRight" b="textAreaBottom"/>
              <a:pathLst>
                <a:path w="173" h="289">
                  <a:moveTo>
                    <a:pt x="22" y="277"/>
                  </a:moveTo>
                  <a:lnTo>
                    <a:pt x="54" y="289"/>
                  </a:lnTo>
                  <a:lnTo>
                    <a:pt x="141" y="287"/>
                  </a:lnTo>
                  <a:lnTo>
                    <a:pt x="134" y="254"/>
                  </a:lnTo>
                  <a:lnTo>
                    <a:pt x="155" y="250"/>
                  </a:lnTo>
                  <a:lnTo>
                    <a:pt x="173" y="156"/>
                  </a:lnTo>
                  <a:lnTo>
                    <a:pt x="157" y="136"/>
                  </a:lnTo>
                  <a:lnTo>
                    <a:pt x="138" y="130"/>
                  </a:lnTo>
                  <a:lnTo>
                    <a:pt x="139" y="112"/>
                  </a:lnTo>
                  <a:lnTo>
                    <a:pt x="167" y="88"/>
                  </a:lnTo>
                  <a:lnTo>
                    <a:pt x="143" y="54"/>
                  </a:lnTo>
                  <a:lnTo>
                    <a:pt x="153" y="48"/>
                  </a:lnTo>
                  <a:lnTo>
                    <a:pt x="169" y="40"/>
                  </a:lnTo>
                  <a:lnTo>
                    <a:pt x="153" y="14"/>
                  </a:lnTo>
                  <a:lnTo>
                    <a:pt x="94" y="0"/>
                  </a:lnTo>
                  <a:lnTo>
                    <a:pt x="78" y="1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78" y="96"/>
                  </a:lnTo>
                  <a:lnTo>
                    <a:pt x="92" y="120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78" y="164"/>
                  </a:lnTo>
                  <a:lnTo>
                    <a:pt x="84" y="190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56" y="188"/>
                  </a:lnTo>
                  <a:lnTo>
                    <a:pt x="42" y="194"/>
                  </a:lnTo>
                  <a:lnTo>
                    <a:pt x="40" y="196"/>
                  </a:lnTo>
                  <a:lnTo>
                    <a:pt x="40" y="194"/>
                  </a:lnTo>
                  <a:lnTo>
                    <a:pt x="30" y="180"/>
                  </a:lnTo>
                  <a:lnTo>
                    <a:pt x="22" y="190"/>
                  </a:lnTo>
                  <a:lnTo>
                    <a:pt x="36" y="222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6" y="240"/>
                  </a:lnTo>
                  <a:lnTo>
                    <a:pt x="0" y="248"/>
                  </a:lnTo>
                  <a:lnTo>
                    <a:pt x="22" y="27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0" name="Freeform 370"/>
            <p:cNvSpPr/>
            <p:nvPr/>
          </p:nvSpPr>
          <p:spPr>
            <a:xfrm rot="21164400">
              <a:off x="5331600" y="4056840"/>
              <a:ext cx="209160" cy="34956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349560"/>
                <a:gd name="textAreaBottom" fmla="*/ 349920 h 349560"/>
              </a:gdLst>
              <a:ahLst/>
              <a:cxnLst/>
              <a:rect l="textAreaLeft" t="textAreaTop" r="textAreaRight" b="textAreaBottom"/>
              <a:pathLst>
                <a:path w="173" h="289">
                  <a:moveTo>
                    <a:pt x="22" y="277"/>
                  </a:moveTo>
                  <a:lnTo>
                    <a:pt x="54" y="289"/>
                  </a:lnTo>
                  <a:lnTo>
                    <a:pt x="141" y="287"/>
                  </a:lnTo>
                  <a:lnTo>
                    <a:pt x="134" y="254"/>
                  </a:lnTo>
                  <a:lnTo>
                    <a:pt x="155" y="250"/>
                  </a:lnTo>
                  <a:lnTo>
                    <a:pt x="173" y="156"/>
                  </a:lnTo>
                  <a:lnTo>
                    <a:pt x="157" y="136"/>
                  </a:lnTo>
                  <a:lnTo>
                    <a:pt x="138" y="130"/>
                  </a:lnTo>
                  <a:lnTo>
                    <a:pt x="139" y="112"/>
                  </a:lnTo>
                  <a:lnTo>
                    <a:pt x="167" y="88"/>
                  </a:lnTo>
                  <a:lnTo>
                    <a:pt x="143" y="54"/>
                  </a:lnTo>
                  <a:lnTo>
                    <a:pt x="153" y="48"/>
                  </a:lnTo>
                  <a:lnTo>
                    <a:pt x="169" y="40"/>
                  </a:lnTo>
                  <a:lnTo>
                    <a:pt x="153" y="14"/>
                  </a:lnTo>
                  <a:lnTo>
                    <a:pt x="94" y="0"/>
                  </a:lnTo>
                  <a:lnTo>
                    <a:pt x="78" y="1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78" y="96"/>
                  </a:lnTo>
                  <a:lnTo>
                    <a:pt x="92" y="120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78" y="164"/>
                  </a:lnTo>
                  <a:lnTo>
                    <a:pt x="84" y="190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56" y="188"/>
                  </a:lnTo>
                  <a:lnTo>
                    <a:pt x="42" y="194"/>
                  </a:lnTo>
                  <a:lnTo>
                    <a:pt x="40" y="196"/>
                  </a:lnTo>
                  <a:lnTo>
                    <a:pt x="40" y="194"/>
                  </a:lnTo>
                  <a:lnTo>
                    <a:pt x="30" y="180"/>
                  </a:lnTo>
                  <a:lnTo>
                    <a:pt x="22" y="190"/>
                  </a:lnTo>
                  <a:lnTo>
                    <a:pt x="36" y="222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6" y="240"/>
                  </a:lnTo>
                  <a:lnTo>
                    <a:pt x="0" y="248"/>
                  </a:lnTo>
                  <a:lnTo>
                    <a:pt x="22" y="27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1" name="Freeform 371"/>
            <p:cNvSpPr/>
            <p:nvPr/>
          </p:nvSpPr>
          <p:spPr>
            <a:xfrm rot="21164400">
              <a:off x="5090760" y="4054320"/>
              <a:ext cx="347040" cy="37584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375840"/>
                <a:gd name="textAreaBottom" fmla="*/ 376200 h 375840"/>
              </a:gdLst>
              <a:ahLst/>
              <a:cxnLst/>
              <a:rect l="textAreaLeft" t="textAreaTop" r="textAreaRight" b="textAreaBottom"/>
              <a:pathLst>
                <a:path w="287" h="311">
                  <a:moveTo>
                    <a:pt x="153" y="311"/>
                  </a:moveTo>
                  <a:lnTo>
                    <a:pt x="185" y="311"/>
                  </a:lnTo>
                  <a:lnTo>
                    <a:pt x="215" y="297"/>
                  </a:lnTo>
                  <a:lnTo>
                    <a:pt x="195" y="268"/>
                  </a:lnTo>
                  <a:lnTo>
                    <a:pt x="193" y="266"/>
                  </a:lnTo>
                  <a:lnTo>
                    <a:pt x="195" y="266"/>
                  </a:lnTo>
                  <a:lnTo>
                    <a:pt x="213" y="256"/>
                  </a:lnTo>
                  <a:lnTo>
                    <a:pt x="231" y="242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29" y="196"/>
                  </a:lnTo>
                  <a:lnTo>
                    <a:pt x="231" y="194"/>
                  </a:lnTo>
                  <a:lnTo>
                    <a:pt x="231" y="196"/>
                  </a:lnTo>
                  <a:lnTo>
                    <a:pt x="241" y="210"/>
                  </a:lnTo>
                  <a:lnTo>
                    <a:pt x="253" y="206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79" y="208"/>
                  </a:lnTo>
                  <a:lnTo>
                    <a:pt x="273" y="184"/>
                  </a:lnTo>
                  <a:lnTo>
                    <a:pt x="273" y="184"/>
                  </a:lnTo>
                  <a:lnTo>
                    <a:pt x="273" y="184"/>
                  </a:lnTo>
                  <a:lnTo>
                    <a:pt x="287" y="142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85" y="60"/>
                  </a:lnTo>
                  <a:lnTo>
                    <a:pt x="273" y="32"/>
                  </a:lnTo>
                  <a:lnTo>
                    <a:pt x="253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45" y="2"/>
                  </a:lnTo>
                  <a:lnTo>
                    <a:pt x="231" y="0"/>
                  </a:lnTo>
                  <a:lnTo>
                    <a:pt x="225" y="14"/>
                  </a:lnTo>
                  <a:lnTo>
                    <a:pt x="225" y="16"/>
                  </a:lnTo>
                  <a:lnTo>
                    <a:pt x="223" y="16"/>
                  </a:lnTo>
                  <a:lnTo>
                    <a:pt x="173" y="10"/>
                  </a:lnTo>
                  <a:lnTo>
                    <a:pt x="173" y="26"/>
                  </a:lnTo>
                  <a:lnTo>
                    <a:pt x="197" y="30"/>
                  </a:lnTo>
                  <a:lnTo>
                    <a:pt x="199" y="30"/>
                  </a:lnTo>
                  <a:lnTo>
                    <a:pt x="199" y="32"/>
                  </a:lnTo>
                  <a:lnTo>
                    <a:pt x="199" y="48"/>
                  </a:lnTo>
                  <a:lnTo>
                    <a:pt x="201" y="48"/>
                  </a:lnTo>
                  <a:lnTo>
                    <a:pt x="199" y="48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31" y="78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2" y="96"/>
                  </a:lnTo>
                  <a:lnTo>
                    <a:pt x="82" y="78"/>
                  </a:lnTo>
                  <a:lnTo>
                    <a:pt x="82" y="76"/>
                  </a:lnTo>
                  <a:lnTo>
                    <a:pt x="82" y="5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14"/>
                  </a:lnTo>
                  <a:lnTo>
                    <a:pt x="44" y="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12" y="14"/>
                  </a:lnTo>
                  <a:lnTo>
                    <a:pt x="0" y="28"/>
                  </a:lnTo>
                  <a:lnTo>
                    <a:pt x="14" y="46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40" y="58"/>
                  </a:lnTo>
                  <a:lnTo>
                    <a:pt x="60" y="62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70" y="8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86" y="158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3" y="226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58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53" y="3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2" name="Freeform 372"/>
            <p:cNvSpPr/>
            <p:nvPr/>
          </p:nvSpPr>
          <p:spPr>
            <a:xfrm rot="21164400">
              <a:off x="5090760" y="4054320"/>
              <a:ext cx="347040" cy="37584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375840"/>
                <a:gd name="textAreaBottom" fmla="*/ 376200 h 375840"/>
              </a:gdLst>
              <a:ahLst/>
              <a:cxnLst/>
              <a:rect l="textAreaLeft" t="textAreaTop" r="textAreaRight" b="textAreaBottom"/>
              <a:pathLst>
                <a:path w="287" h="311">
                  <a:moveTo>
                    <a:pt x="153" y="311"/>
                  </a:moveTo>
                  <a:lnTo>
                    <a:pt x="185" y="311"/>
                  </a:lnTo>
                  <a:lnTo>
                    <a:pt x="215" y="297"/>
                  </a:lnTo>
                  <a:lnTo>
                    <a:pt x="195" y="268"/>
                  </a:lnTo>
                  <a:lnTo>
                    <a:pt x="193" y="266"/>
                  </a:lnTo>
                  <a:lnTo>
                    <a:pt x="195" y="266"/>
                  </a:lnTo>
                  <a:lnTo>
                    <a:pt x="213" y="256"/>
                  </a:lnTo>
                  <a:lnTo>
                    <a:pt x="231" y="242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29" y="196"/>
                  </a:lnTo>
                  <a:lnTo>
                    <a:pt x="231" y="194"/>
                  </a:lnTo>
                  <a:lnTo>
                    <a:pt x="231" y="196"/>
                  </a:lnTo>
                  <a:lnTo>
                    <a:pt x="241" y="210"/>
                  </a:lnTo>
                  <a:lnTo>
                    <a:pt x="253" y="206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79" y="208"/>
                  </a:lnTo>
                  <a:lnTo>
                    <a:pt x="273" y="184"/>
                  </a:lnTo>
                  <a:lnTo>
                    <a:pt x="273" y="184"/>
                  </a:lnTo>
                  <a:lnTo>
                    <a:pt x="273" y="184"/>
                  </a:lnTo>
                  <a:lnTo>
                    <a:pt x="287" y="142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85" y="60"/>
                  </a:lnTo>
                  <a:lnTo>
                    <a:pt x="273" y="32"/>
                  </a:lnTo>
                  <a:lnTo>
                    <a:pt x="253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45" y="2"/>
                  </a:lnTo>
                  <a:lnTo>
                    <a:pt x="231" y="0"/>
                  </a:lnTo>
                  <a:lnTo>
                    <a:pt x="225" y="14"/>
                  </a:lnTo>
                  <a:lnTo>
                    <a:pt x="225" y="16"/>
                  </a:lnTo>
                  <a:lnTo>
                    <a:pt x="223" y="16"/>
                  </a:lnTo>
                  <a:lnTo>
                    <a:pt x="173" y="10"/>
                  </a:lnTo>
                  <a:lnTo>
                    <a:pt x="173" y="26"/>
                  </a:lnTo>
                  <a:lnTo>
                    <a:pt x="197" y="30"/>
                  </a:lnTo>
                  <a:lnTo>
                    <a:pt x="199" y="30"/>
                  </a:lnTo>
                  <a:lnTo>
                    <a:pt x="199" y="32"/>
                  </a:lnTo>
                  <a:lnTo>
                    <a:pt x="199" y="48"/>
                  </a:lnTo>
                  <a:lnTo>
                    <a:pt x="201" y="48"/>
                  </a:lnTo>
                  <a:lnTo>
                    <a:pt x="199" y="48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31" y="78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2" y="96"/>
                  </a:lnTo>
                  <a:lnTo>
                    <a:pt x="82" y="78"/>
                  </a:lnTo>
                  <a:lnTo>
                    <a:pt x="82" y="76"/>
                  </a:lnTo>
                  <a:lnTo>
                    <a:pt x="82" y="5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14"/>
                  </a:lnTo>
                  <a:lnTo>
                    <a:pt x="44" y="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12" y="14"/>
                  </a:lnTo>
                  <a:lnTo>
                    <a:pt x="0" y="28"/>
                  </a:lnTo>
                  <a:lnTo>
                    <a:pt x="14" y="46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40" y="58"/>
                  </a:lnTo>
                  <a:lnTo>
                    <a:pt x="60" y="62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70" y="8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86" y="158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3" y="226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58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53" y="311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3" name="Freeform 373"/>
            <p:cNvSpPr/>
            <p:nvPr/>
          </p:nvSpPr>
          <p:spPr>
            <a:xfrm rot="21164400">
              <a:off x="5061240" y="4384080"/>
              <a:ext cx="252720" cy="410040"/>
            </a:xfrm>
            <a:custGeom>
              <a:avLst/>
              <a:gdLst>
                <a:gd name="textAreaLeft" fmla="*/ 0 w 252720"/>
                <a:gd name="textAreaRight" fmla="*/ 253080 w 252720"/>
                <a:gd name="textAreaTop" fmla="*/ 0 h 410040"/>
                <a:gd name="textAreaBottom" fmla="*/ 410400 h 410040"/>
              </a:gdLst>
              <a:ahLst/>
              <a:cxnLst/>
              <a:rect l="textAreaLeft" t="textAreaTop" r="textAreaRight" b="textAreaBottom"/>
              <a:pathLst>
                <a:path w="209" h="339">
                  <a:moveTo>
                    <a:pt x="12" y="157"/>
                  </a:moveTo>
                  <a:lnTo>
                    <a:pt x="0" y="167"/>
                  </a:lnTo>
                  <a:lnTo>
                    <a:pt x="2" y="199"/>
                  </a:lnTo>
                  <a:lnTo>
                    <a:pt x="32" y="241"/>
                  </a:lnTo>
                  <a:lnTo>
                    <a:pt x="30" y="285"/>
                  </a:lnTo>
                  <a:lnTo>
                    <a:pt x="24" y="305"/>
                  </a:lnTo>
                  <a:lnTo>
                    <a:pt x="50" y="339"/>
                  </a:lnTo>
                  <a:lnTo>
                    <a:pt x="62" y="333"/>
                  </a:lnTo>
                  <a:lnTo>
                    <a:pt x="70" y="321"/>
                  </a:lnTo>
                  <a:lnTo>
                    <a:pt x="86" y="329"/>
                  </a:lnTo>
                  <a:lnTo>
                    <a:pt x="102" y="333"/>
                  </a:lnTo>
                  <a:lnTo>
                    <a:pt x="122" y="321"/>
                  </a:lnTo>
                  <a:lnTo>
                    <a:pt x="122" y="267"/>
                  </a:lnTo>
                  <a:lnTo>
                    <a:pt x="136" y="187"/>
                  </a:lnTo>
                  <a:lnTo>
                    <a:pt x="185" y="139"/>
                  </a:lnTo>
                  <a:lnTo>
                    <a:pt x="189" y="89"/>
                  </a:lnTo>
                  <a:lnTo>
                    <a:pt x="185" y="67"/>
                  </a:lnTo>
                  <a:lnTo>
                    <a:pt x="209" y="49"/>
                  </a:lnTo>
                  <a:lnTo>
                    <a:pt x="201" y="31"/>
                  </a:lnTo>
                  <a:lnTo>
                    <a:pt x="169" y="0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24" y="8"/>
                  </a:lnTo>
                  <a:lnTo>
                    <a:pt x="104" y="21"/>
                  </a:lnTo>
                  <a:lnTo>
                    <a:pt x="112" y="35"/>
                  </a:lnTo>
                  <a:lnTo>
                    <a:pt x="112" y="37"/>
                  </a:lnTo>
                  <a:lnTo>
                    <a:pt x="110" y="37"/>
                  </a:lnTo>
                  <a:lnTo>
                    <a:pt x="94" y="47"/>
                  </a:lnTo>
                  <a:lnTo>
                    <a:pt x="116" y="77"/>
                  </a:lnTo>
                  <a:lnTo>
                    <a:pt x="138" y="81"/>
                  </a:lnTo>
                  <a:lnTo>
                    <a:pt x="138" y="81"/>
                  </a:lnTo>
                  <a:lnTo>
                    <a:pt x="140" y="83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3"/>
                  </a:lnTo>
                  <a:lnTo>
                    <a:pt x="128" y="119"/>
                  </a:lnTo>
                  <a:lnTo>
                    <a:pt x="128" y="119"/>
                  </a:lnTo>
                  <a:lnTo>
                    <a:pt x="126" y="119"/>
                  </a:lnTo>
                  <a:lnTo>
                    <a:pt x="110" y="119"/>
                  </a:lnTo>
                  <a:lnTo>
                    <a:pt x="86" y="163"/>
                  </a:lnTo>
                  <a:lnTo>
                    <a:pt x="86" y="165"/>
                  </a:lnTo>
                  <a:lnTo>
                    <a:pt x="84" y="163"/>
                  </a:lnTo>
                  <a:lnTo>
                    <a:pt x="66" y="149"/>
                  </a:lnTo>
                  <a:lnTo>
                    <a:pt x="56" y="159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12" y="15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4" name="Freeform 374"/>
            <p:cNvSpPr/>
            <p:nvPr/>
          </p:nvSpPr>
          <p:spPr>
            <a:xfrm rot="21164400">
              <a:off x="5061240" y="4384080"/>
              <a:ext cx="252720" cy="410040"/>
            </a:xfrm>
            <a:custGeom>
              <a:avLst/>
              <a:gdLst>
                <a:gd name="textAreaLeft" fmla="*/ 0 w 252720"/>
                <a:gd name="textAreaRight" fmla="*/ 253080 w 252720"/>
                <a:gd name="textAreaTop" fmla="*/ 0 h 410040"/>
                <a:gd name="textAreaBottom" fmla="*/ 410400 h 410040"/>
              </a:gdLst>
              <a:ahLst/>
              <a:cxnLst/>
              <a:rect l="textAreaLeft" t="textAreaTop" r="textAreaRight" b="textAreaBottom"/>
              <a:pathLst>
                <a:path w="209" h="339">
                  <a:moveTo>
                    <a:pt x="12" y="157"/>
                  </a:moveTo>
                  <a:lnTo>
                    <a:pt x="0" y="167"/>
                  </a:lnTo>
                  <a:lnTo>
                    <a:pt x="2" y="199"/>
                  </a:lnTo>
                  <a:lnTo>
                    <a:pt x="32" y="241"/>
                  </a:lnTo>
                  <a:lnTo>
                    <a:pt x="30" y="285"/>
                  </a:lnTo>
                  <a:lnTo>
                    <a:pt x="24" y="305"/>
                  </a:lnTo>
                  <a:lnTo>
                    <a:pt x="50" y="339"/>
                  </a:lnTo>
                  <a:lnTo>
                    <a:pt x="62" y="333"/>
                  </a:lnTo>
                  <a:lnTo>
                    <a:pt x="70" y="321"/>
                  </a:lnTo>
                  <a:lnTo>
                    <a:pt x="86" y="329"/>
                  </a:lnTo>
                  <a:lnTo>
                    <a:pt x="102" y="333"/>
                  </a:lnTo>
                  <a:lnTo>
                    <a:pt x="122" y="321"/>
                  </a:lnTo>
                  <a:lnTo>
                    <a:pt x="122" y="267"/>
                  </a:lnTo>
                  <a:lnTo>
                    <a:pt x="136" y="187"/>
                  </a:lnTo>
                  <a:lnTo>
                    <a:pt x="185" y="139"/>
                  </a:lnTo>
                  <a:lnTo>
                    <a:pt x="189" y="89"/>
                  </a:lnTo>
                  <a:lnTo>
                    <a:pt x="185" y="67"/>
                  </a:lnTo>
                  <a:lnTo>
                    <a:pt x="209" y="49"/>
                  </a:lnTo>
                  <a:lnTo>
                    <a:pt x="201" y="31"/>
                  </a:lnTo>
                  <a:lnTo>
                    <a:pt x="169" y="0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24" y="8"/>
                  </a:lnTo>
                  <a:lnTo>
                    <a:pt x="104" y="21"/>
                  </a:lnTo>
                  <a:lnTo>
                    <a:pt x="112" y="35"/>
                  </a:lnTo>
                  <a:lnTo>
                    <a:pt x="112" y="37"/>
                  </a:lnTo>
                  <a:lnTo>
                    <a:pt x="110" y="37"/>
                  </a:lnTo>
                  <a:lnTo>
                    <a:pt x="94" y="47"/>
                  </a:lnTo>
                  <a:lnTo>
                    <a:pt x="116" y="77"/>
                  </a:lnTo>
                  <a:lnTo>
                    <a:pt x="138" y="81"/>
                  </a:lnTo>
                  <a:lnTo>
                    <a:pt x="138" y="81"/>
                  </a:lnTo>
                  <a:lnTo>
                    <a:pt x="140" y="83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46" y="113"/>
                  </a:lnTo>
                  <a:lnTo>
                    <a:pt x="128" y="119"/>
                  </a:lnTo>
                  <a:lnTo>
                    <a:pt x="128" y="119"/>
                  </a:lnTo>
                  <a:lnTo>
                    <a:pt x="126" y="119"/>
                  </a:lnTo>
                  <a:lnTo>
                    <a:pt x="110" y="119"/>
                  </a:lnTo>
                  <a:lnTo>
                    <a:pt x="86" y="163"/>
                  </a:lnTo>
                  <a:lnTo>
                    <a:pt x="86" y="165"/>
                  </a:lnTo>
                  <a:lnTo>
                    <a:pt x="84" y="163"/>
                  </a:lnTo>
                  <a:lnTo>
                    <a:pt x="66" y="149"/>
                  </a:lnTo>
                  <a:lnTo>
                    <a:pt x="56" y="159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12" y="15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5" name="Freeform 375"/>
            <p:cNvSpPr/>
            <p:nvPr/>
          </p:nvSpPr>
          <p:spPr>
            <a:xfrm rot="21164400">
              <a:off x="5052960" y="4431960"/>
              <a:ext cx="169200" cy="149760"/>
            </a:xfrm>
            <a:custGeom>
              <a:avLst/>
              <a:gdLst>
                <a:gd name="textAreaLeft" fmla="*/ 0 w 169200"/>
                <a:gd name="textAreaRight" fmla="*/ 169560 w 169200"/>
                <a:gd name="textAreaTop" fmla="*/ 0 h 149760"/>
                <a:gd name="textAreaBottom" fmla="*/ 150120 h 149760"/>
              </a:gdLst>
              <a:ahLst/>
              <a:cxnLst/>
              <a:rect l="textAreaLeft" t="textAreaTop" r="textAreaRight" b="textAreaBottom"/>
              <a:pathLst>
                <a:path w="140" h="124">
                  <a:moveTo>
                    <a:pt x="0" y="82"/>
                  </a:moveTo>
                  <a:lnTo>
                    <a:pt x="8" y="102"/>
                  </a:lnTo>
                  <a:lnTo>
                    <a:pt x="10" y="118"/>
                  </a:lnTo>
                  <a:lnTo>
                    <a:pt x="52" y="122"/>
                  </a:lnTo>
                  <a:lnTo>
                    <a:pt x="62" y="110"/>
                  </a:lnTo>
                  <a:lnTo>
                    <a:pt x="64" y="108"/>
                  </a:lnTo>
                  <a:lnTo>
                    <a:pt x="66" y="110"/>
                  </a:lnTo>
                  <a:lnTo>
                    <a:pt x="82" y="124"/>
                  </a:lnTo>
                  <a:lnTo>
                    <a:pt x="104" y="80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24" y="82"/>
                  </a:lnTo>
                  <a:lnTo>
                    <a:pt x="140" y="74"/>
                  </a:lnTo>
                  <a:lnTo>
                    <a:pt x="134" y="50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80" y="2"/>
                  </a:lnTo>
                  <a:lnTo>
                    <a:pt x="58" y="0"/>
                  </a:lnTo>
                  <a:lnTo>
                    <a:pt x="46" y="6"/>
                  </a:lnTo>
                  <a:lnTo>
                    <a:pt x="58" y="54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6" name="Freeform 376"/>
            <p:cNvSpPr/>
            <p:nvPr/>
          </p:nvSpPr>
          <p:spPr>
            <a:xfrm rot="21164400">
              <a:off x="5052960" y="4431960"/>
              <a:ext cx="169200" cy="149760"/>
            </a:xfrm>
            <a:custGeom>
              <a:avLst/>
              <a:gdLst>
                <a:gd name="textAreaLeft" fmla="*/ 0 w 169200"/>
                <a:gd name="textAreaRight" fmla="*/ 169560 w 169200"/>
                <a:gd name="textAreaTop" fmla="*/ 0 h 149760"/>
                <a:gd name="textAreaBottom" fmla="*/ 150120 h 149760"/>
              </a:gdLst>
              <a:ahLst/>
              <a:cxnLst/>
              <a:rect l="textAreaLeft" t="textAreaTop" r="textAreaRight" b="textAreaBottom"/>
              <a:pathLst>
                <a:path w="140" h="124">
                  <a:moveTo>
                    <a:pt x="0" y="82"/>
                  </a:moveTo>
                  <a:lnTo>
                    <a:pt x="8" y="102"/>
                  </a:lnTo>
                  <a:lnTo>
                    <a:pt x="10" y="118"/>
                  </a:lnTo>
                  <a:lnTo>
                    <a:pt x="52" y="122"/>
                  </a:lnTo>
                  <a:lnTo>
                    <a:pt x="62" y="110"/>
                  </a:lnTo>
                  <a:lnTo>
                    <a:pt x="64" y="108"/>
                  </a:lnTo>
                  <a:lnTo>
                    <a:pt x="66" y="110"/>
                  </a:lnTo>
                  <a:lnTo>
                    <a:pt x="82" y="124"/>
                  </a:lnTo>
                  <a:lnTo>
                    <a:pt x="104" y="80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24" y="82"/>
                  </a:lnTo>
                  <a:lnTo>
                    <a:pt x="140" y="74"/>
                  </a:lnTo>
                  <a:lnTo>
                    <a:pt x="134" y="50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80" y="2"/>
                  </a:lnTo>
                  <a:lnTo>
                    <a:pt x="58" y="0"/>
                  </a:lnTo>
                  <a:lnTo>
                    <a:pt x="46" y="6"/>
                  </a:lnTo>
                  <a:lnTo>
                    <a:pt x="58" y="54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0" y="8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7" name="Freeform 377"/>
            <p:cNvSpPr/>
            <p:nvPr/>
          </p:nvSpPr>
          <p:spPr>
            <a:xfrm rot="21164400">
              <a:off x="5033520" y="4449600"/>
              <a:ext cx="82080" cy="8676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68" h="72">
                  <a:moveTo>
                    <a:pt x="0" y="54"/>
                  </a:moveTo>
                  <a:lnTo>
                    <a:pt x="0" y="64"/>
                  </a:lnTo>
                  <a:lnTo>
                    <a:pt x="12" y="72"/>
                  </a:lnTo>
                  <a:lnTo>
                    <a:pt x="68" y="44"/>
                  </a:lnTo>
                  <a:lnTo>
                    <a:pt x="56" y="0"/>
                  </a:lnTo>
                  <a:lnTo>
                    <a:pt x="46" y="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8" name="Freeform 378"/>
            <p:cNvSpPr/>
            <p:nvPr/>
          </p:nvSpPr>
          <p:spPr>
            <a:xfrm rot="21164400">
              <a:off x="5033520" y="4449600"/>
              <a:ext cx="82080" cy="8676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68" h="72">
                  <a:moveTo>
                    <a:pt x="0" y="54"/>
                  </a:moveTo>
                  <a:lnTo>
                    <a:pt x="0" y="64"/>
                  </a:lnTo>
                  <a:lnTo>
                    <a:pt x="12" y="72"/>
                  </a:lnTo>
                  <a:lnTo>
                    <a:pt x="68" y="44"/>
                  </a:lnTo>
                  <a:lnTo>
                    <a:pt x="56" y="0"/>
                  </a:lnTo>
                  <a:lnTo>
                    <a:pt x="46" y="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0" y="5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59" name="Freeform 379"/>
            <p:cNvSpPr/>
            <p:nvPr/>
          </p:nvSpPr>
          <p:spPr>
            <a:xfrm rot="21164400">
              <a:off x="4977000" y="4424040"/>
              <a:ext cx="135360" cy="8928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112" h="74">
                  <a:moveTo>
                    <a:pt x="0" y="12"/>
                  </a:moveTo>
                  <a:lnTo>
                    <a:pt x="2" y="48"/>
                  </a:lnTo>
                  <a:lnTo>
                    <a:pt x="44" y="68"/>
                  </a:lnTo>
                  <a:lnTo>
                    <a:pt x="44" y="74"/>
                  </a:lnTo>
                  <a:lnTo>
                    <a:pt x="64" y="68"/>
                  </a:lnTo>
                  <a:lnTo>
                    <a:pt x="76" y="58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112" y="14"/>
                  </a:lnTo>
                  <a:lnTo>
                    <a:pt x="92" y="0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36" y="0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0" name="Freeform 380"/>
            <p:cNvSpPr/>
            <p:nvPr/>
          </p:nvSpPr>
          <p:spPr>
            <a:xfrm rot="21164400">
              <a:off x="4977000" y="4424040"/>
              <a:ext cx="135360" cy="8928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112" h="74">
                  <a:moveTo>
                    <a:pt x="0" y="12"/>
                  </a:moveTo>
                  <a:lnTo>
                    <a:pt x="2" y="48"/>
                  </a:lnTo>
                  <a:lnTo>
                    <a:pt x="44" y="68"/>
                  </a:lnTo>
                  <a:lnTo>
                    <a:pt x="44" y="74"/>
                  </a:lnTo>
                  <a:lnTo>
                    <a:pt x="64" y="68"/>
                  </a:lnTo>
                  <a:lnTo>
                    <a:pt x="76" y="58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112" y="14"/>
                  </a:lnTo>
                  <a:lnTo>
                    <a:pt x="92" y="0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36" y="0"/>
                  </a:lnTo>
                  <a:lnTo>
                    <a:pt x="2" y="12"/>
                  </a:lnTo>
                  <a:lnTo>
                    <a:pt x="0" y="1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1" name="Freeform 381"/>
            <p:cNvSpPr/>
            <p:nvPr/>
          </p:nvSpPr>
          <p:spPr>
            <a:xfrm rot="21164400">
              <a:off x="4931280" y="4334760"/>
              <a:ext cx="153360" cy="102600"/>
            </a:xfrm>
            <a:custGeom>
              <a:avLst/>
              <a:gdLst>
                <a:gd name="textAreaLeft" fmla="*/ 0 w 153360"/>
                <a:gd name="textAreaRight" fmla="*/ 153720 w 153360"/>
                <a:gd name="textAreaTop" fmla="*/ 0 h 102600"/>
                <a:gd name="textAreaBottom" fmla="*/ 102960 h 102600"/>
              </a:gdLst>
              <a:ahLst/>
              <a:cxnLst/>
              <a:rect l="textAreaLeft" t="textAreaTop" r="textAreaRight" b="textAreaBottom"/>
              <a:pathLst>
                <a:path w="127" h="85">
                  <a:moveTo>
                    <a:pt x="0" y="18"/>
                  </a:moveTo>
                  <a:lnTo>
                    <a:pt x="22" y="44"/>
                  </a:lnTo>
                  <a:lnTo>
                    <a:pt x="22" y="76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65" y="76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113" y="85"/>
                  </a:lnTo>
                  <a:lnTo>
                    <a:pt x="127" y="60"/>
                  </a:lnTo>
                  <a:lnTo>
                    <a:pt x="121" y="40"/>
                  </a:lnTo>
                  <a:lnTo>
                    <a:pt x="99" y="40"/>
                  </a:lnTo>
                  <a:lnTo>
                    <a:pt x="97" y="40"/>
                  </a:lnTo>
                  <a:lnTo>
                    <a:pt x="55" y="0"/>
                  </a:lnTo>
                  <a:lnTo>
                    <a:pt x="2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2" name="Freeform 382"/>
            <p:cNvSpPr/>
            <p:nvPr/>
          </p:nvSpPr>
          <p:spPr>
            <a:xfrm rot="21164400">
              <a:off x="4931280" y="4334760"/>
              <a:ext cx="153360" cy="102600"/>
            </a:xfrm>
            <a:custGeom>
              <a:avLst/>
              <a:gdLst>
                <a:gd name="textAreaLeft" fmla="*/ 0 w 153360"/>
                <a:gd name="textAreaRight" fmla="*/ 153720 w 153360"/>
                <a:gd name="textAreaTop" fmla="*/ 0 h 102600"/>
                <a:gd name="textAreaBottom" fmla="*/ 102960 h 102600"/>
              </a:gdLst>
              <a:ahLst/>
              <a:cxnLst/>
              <a:rect l="textAreaLeft" t="textAreaTop" r="textAreaRight" b="textAreaBottom"/>
              <a:pathLst>
                <a:path w="127" h="85">
                  <a:moveTo>
                    <a:pt x="0" y="18"/>
                  </a:moveTo>
                  <a:lnTo>
                    <a:pt x="22" y="44"/>
                  </a:lnTo>
                  <a:lnTo>
                    <a:pt x="22" y="76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65" y="76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113" y="85"/>
                  </a:lnTo>
                  <a:lnTo>
                    <a:pt x="127" y="60"/>
                  </a:lnTo>
                  <a:lnTo>
                    <a:pt x="121" y="40"/>
                  </a:lnTo>
                  <a:lnTo>
                    <a:pt x="99" y="40"/>
                  </a:lnTo>
                  <a:lnTo>
                    <a:pt x="97" y="40"/>
                  </a:lnTo>
                  <a:lnTo>
                    <a:pt x="55" y="0"/>
                  </a:lnTo>
                  <a:lnTo>
                    <a:pt x="25" y="0"/>
                  </a:lnTo>
                  <a:lnTo>
                    <a:pt x="0" y="1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3" name="Freeform 383"/>
            <p:cNvSpPr/>
            <p:nvPr/>
          </p:nvSpPr>
          <p:spPr>
            <a:xfrm rot="21164400">
              <a:off x="4853520" y="4225680"/>
              <a:ext cx="148320" cy="13752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37520"/>
                <a:gd name="textAreaBottom" fmla="*/ 137880 h 137520"/>
              </a:gdLst>
              <a:ahLst/>
              <a:cxnLst/>
              <a:rect l="textAreaLeft" t="textAreaTop" r="textAreaRight" b="textAreaBottom"/>
              <a:pathLst>
                <a:path w="123" h="114">
                  <a:moveTo>
                    <a:pt x="0" y="16"/>
                  </a:moveTo>
                  <a:lnTo>
                    <a:pt x="26" y="60"/>
                  </a:lnTo>
                  <a:lnTo>
                    <a:pt x="26" y="86"/>
                  </a:lnTo>
                  <a:lnTo>
                    <a:pt x="50" y="11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107" y="94"/>
                  </a:lnTo>
                  <a:lnTo>
                    <a:pt x="105" y="64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23" y="50"/>
                  </a:lnTo>
                  <a:lnTo>
                    <a:pt x="101" y="8"/>
                  </a:lnTo>
                  <a:lnTo>
                    <a:pt x="93" y="24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64" y="22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4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4" name="Freeform 384"/>
            <p:cNvSpPr/>
            <p:nvPr/>
          </p:nvSpPr>
          <p:spPr>
            <a:xfrm rot="21164400">
              <a:off x="4853520" y="4225680"/>
              <a:ext cx="148320" cy="13752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37520"/>
                <a:gd name="textAreaBottom" fmla="*/ 137880 h 137520"/>
              </a:gdLst>
              <a:ahLst/>
              <a:cxnLst/>
              <a:rect l="textAreaLeft" t="textAreaTop" r="textAreaRight" b="textAreaBottom"/>
              <a:pathLst>
                <a:path w="123" h="114">
                  <a:moveTo>
                    <a:pt x="0" y="16"/>
                  </a:moveTo>
                  <a:lnTo>
                    <a:pt x="26" y="60"/>
                  </a:lnTo>
                  <a:lnTo>
                    <a:pt x="26" y="86"/>
                  </a:lnTo>
                  <a:lnTo>
                    <a:pt x="50" y="11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107" y="94"/>
                  </a:lnTo>
                  <a:lnTo>
                    <a:pt x="105" y="64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23" y="50"/>
                  </a:lnTo>
                  <a:lnTo>
                    <a:pt x="101" y="8"/>
                  </a:lnTo>
                  <a:lnTo>
                    <a:pt x="93" y="24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64" y="22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48" y="0"/>
                  </a:lnTo>
                  <a:lnTo>
                    <a:pt x="0" y="16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5" name="Freeform 385"/>
            <p:cNvSpPr/>
            <p:nvPr/>
          </p:nvSpPr>
          <p:spPr>
            <a:xfrm rot="21164400">
              <a:off x="4754160" y="3877560"/>
              <a:ext cx="293760" cy="37368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0 h 373680"/>
                <a:gd name="textAreaBottom" fmla="*/ 374040 h 373680"/>
              </a:gdLst>
              <a:ahLst/>
              <a:cxnLst/>
              <a:rect l="textAreaLeft" t="textAreaTop" r="textAreaRight" b="textAreaBottom"/>
              <a:pathLst>
                <a:path w="243" h="309">
                  <a:moveTo>
                    <a:pt x="48" y="261"/>
                  </a:moveTo>
                  <a:lnTo>
                    <a:pt x="48" y="237"/>
                  </a:lnTo>
                  <a:lnTo>
                    <a:pt x="46" y="235"/>
                  </a:lnTo>
                  <a:lnTo>
                    <a:pt x="46" y="233"/>
                  </a:lnTo>
                  <a:lnTo>
                    <a:pt x="48" y="233"/>
                  </a:lnTo>
                  <a:lnTo>
                    <a:pt x="50" y="233"/>
                  </a:lnTo>
                  <a:lnTo>
                    <a:pt x="76" y="229"/>
                  </a:lnTo>
                  <a:lnTo>
                    <a:pt x="76" y="215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106" y="191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77"/>
                  </a:lnTo>
                  <a:lnTo>
                    <a:pt x="88" y="177"/>
                  </a:lnTo>
                  <a:lnTo>
                    <a:pt x="64" y="151"/>
                  </a:lnTo>
                  <a:lnTo>
                    <a:pt x="64" y="149"/>
                  </a:lnTo>
                  <a:lnTo>
                    <a:pt x="62" y="149"/>
                  </a:lnTo>
                  <a:lnTo>
                    <a:pt x="62" y="149"/>
                  </a:lnTo>
                  <a:lnTo>
                    <a:pt x="62" y="14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72" y="124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2" y="132"/>
                  </a:lnTo>
                  <a:lnTo>
                    <a:pt x="94" y="132"/>
                  </a:lnTo>
                  <a:lnTo>
                    <a:pt x="110" y="157"/>
                  </a:lnTo>
                  <a:lnTo>
                    <a:pt x="136" y="157"/>
                  </a:lnTo>
                  <a:lnTo>
                    <a:pt x="136" y="159"/>
                  </a:lnTo>
                  <a:lnTo>
                    <a:pt x="136" y="161"/>
                  </a:lnTo>
                  <a:lnTo>
                    <a:pt x="137" y="183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153" y="199"/>
                  </a:lnTo>
                  <a:lnTo>
                    <a:pt x="153" y="199"/>
                  </a:lnTo>
                  <a:lnTo>
                    <a:pt x="153" y="201"/>
                  </a:lnTo>
                  <a:lnTo>
                    <a:pt x="153" y="231"/>
                  </a:lnTo>
                  <a:lnTo>
                    <a:pt x="153" y="233"/>
                  </a:lnTo>
                  <a:lnTo>
                    <a:pt x="151" y="233"/>
                  </a:lnTo>
                  <a:lnTo>
                    <a:pt x="151" y="235"/>
                  </a:lnTo>
                  <a:lnTo>
                    <a:pt x="130" y="265"/>
                  </a:lnTo>
                  <a:lnTo>
                    <a:pt x="126" y="269"/>
                  </a:lnTo>
                  <a:lnTo>
                    <a:pt x="124" y="273"/>
                  </a:lnTo>
                  <a:lnTo>
                    <a:pt x="124" y="267"/>
                  </a:lnTo>
                  <a:lnTo>
                    <a:pt x="122" y="263"/>
                  </a:lnTo>
                  <a:lnTo>
                    <a:pt x="120" y="237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78" y="27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48" y="261"/>
                  </a:lnTo>
                  <a:close/>
                  <a:moveTo>
                    <a:pt x="12" y="68"/>
                  </a:moveTo>
                  <a:lnTo>
                    <a:pt x="0" y="82"/>
                  </a:lnTo>
                  <a:lnTo>
                    <a:pt x="6" y="98"/>
                  </a:lnTo>
                  <a:lnTo>
                    <a:pt x="22" y="110"/>
                  </a:lnTo>
                  <a:lnTo>
                    <a:pt x="20" y="135"/>
                  </a:lnTo>
                  <a:lnTo>
                    <a:pt x="30" y="177"/>
                  </a:lnTo>
                  <a:lnTo>
                    <a:pt x="28" y="217"/>
                  </a:lnTo>
                  <a:lnTo>
                    <a:pt x="20" y="279"/>
                  </a:lnTo>
                  <a:lnTo>
                    <a:pt x="28" y="291"/>
                  </a:lnTo>
                  <a:lnTo>
                    <a:pt x="44" y="283"/>
                  </a:lnTo>
                  <a:lnTo>
                    <a:pt x="56" y="303"/>
                  </a:lnTo>
                  <a:lnTo>
                    <a:pt x="106" y="285"/>
                  </a:lnTo>
                  <a:lnTo>
                    <a:pt x="106" y="285"/>
                  </a:lnTo>
                  <a:lnTo>
                    <a:pt x="108" y="285"/>
                  </a:lnTo>
                  <a:lnTo>
                    <a:pt x="124" y="307"/>
                  </a:lnTo>
                  <a:lnTo>
                    <a:pt x="147" y="309"/>
                  </a:lnTo>
                  <a:lnTo>
                    <a:pt x="165" y="273"/>
                  </a:lnTo>
                  <a:lnTo>
                    <a:pt x="187" y="265"/>
                  </a:lnTo>
                  <a:lnTo>
                    <a:pt x="179" y="253"/>
                  </a:lnTo>
                  <a:lnTo>
                    <a:pt x="179" y="253"/>
                  </a:lnTo>
                  <a:lnTo>
                    <a:pt x="189" y="231"/>
                  </a:lnTo>
                  <a:lnTo>
                    <a:pt x="177" y="221"/>
                  </a:lnTo>
                  <a:lnTo>
                    <a:pt x="177" y="219"/>
                  </a:lnTo>
                  <a:lnTo>
                    <a:pt x="177" y="217"/>
                  </a:lnTo>
                  <a:lnTo>
                    <a:pt x="191" y="203"/>
                  </a:lnTo>
                  <a:lnTo>
                    <a:pt x="193" y="191"/>
                  </a:lnTo>
                  <a:lnTo>
                    <a:pt x="193" y="189"/>
                  </a:lnTo>
                  <a:lnTo>
                    <a:pt x="195" y="189"/>
                  </a:lnTo>
                  <a:lnTo>
                    <a:pt x="211" y="183"/>
                  </a:lnTo>
                  <a:lnTo>
                    <a:pt x="211" y="181"/>
                  </a:lnTo>
                  <a:lnTo>
                    <a:pt x="213" y="183"/>
                  </a:lnTo>
                  <a:lnTo>
                    <a:pt x="223" y="201"/>
                  </a:lnTo>
                  <a:lnTo>
                    <a:pt x="237" y="191"/>
                  </a:lnTo>
                  <a:lnTo>
                    <a:pt x="237" y="167"/>
                  </a:lnTo>
                  <a:lnTo>
                    <a:pt x="237" y="167"/>
                  </a:lnTo>
                  <a:lnTo>
                    <a:pt x="239" y="165"/>
                  </a:lnTo>
                  <a:lnTo>
                    <a:pt x="243" y="155"/>
                  </a:lnTo>
                  <a:lnTo>
                    <a:pt x="219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37" y="90"/>
                  </a:lnTo>
                  <a:lnTo>
                    <a:pt x="215" y="60"/>
                  </a:lnTo>
                  <a:lnTo>
                    <a:pt x="193" y="60"/>
                  </a:lnTo>
                  <a:lnTo>
                    <a:pt x="191" y="60"/>
                  </a:lnTo>
                  <a:lnTo>
                    <a:pt x="179" y="34"/>
                  </a:lnTo>
                  <a:lnTo>
                    <a:pt x="141" y="0"/>
                  </a:lnTo>
                  <a:lnTo>
                    <a:pt x="136" y="50"/>
                  </a:lnTo>
                  <a:lnTo>
                    <a:pt x="116" y="40"/>
                  </a:lnTo>
                  <a:lnTo>
                    <a:pt x="76" y="42"/>
                  </a:lnTo>
                  <a:lnTo>
                    <a:pt x="62" y="60"/>
                  </a:lnTo>
                  <a:lnTo>
                    <a:pt x="34" y="2"/>
                  </a:lnTo>
                  <a:lnTo>
                    <a:pt x="10" y="32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6" name="Freeform 386"/>
            <p:cNvSpPr/>
            <p:nvPr/>
          </p:nvSpPr>
          <p:spPr>
            <a:xfrm rot="21164400">
              <a:off x="4975560" y="4080240"/>
              <a:ext cx="247680" cy="363960"/>
            </a:xfrm>
            <a:custGeom>
              <a:avLst/>
              <a:gdLst>
                <a:gd name="textAreaLeft" fmla="*/ 0 w 247680"/>
                <a:gd name="textAreaRight" fmla="*/ 248040 w 247680"/>
                <a:gd name="textAreaTop" fmla="*/ 0 h 363960"/>
                <a:gd name="textAreaBottom" fmla="*/ 364320 h 363960"/>
              </a:gdLst>
              <a:ahLst/>
              <a:cxnLst/>
              <a:rect l="textAreaLeft" t="textAreaTop" r="textAreaRight" b="textAreaBottom"/>
              <a:pathLst>
                <a:path w="205" h="301">
                  <a:moveTo>
                    <a:pt x="78" y="6"/>
                  </a:moveTo>
                  <a:lnTo>
                    <a:pt x="62" y="18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50" y="0"/>
                  </a:lnTo>
                  <a:lnTo>
                    <a:pt x="36" y="6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0" y="32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2" y="44"/>
                  </a:lnTo>
                  <a:lnTo>
                    <a:pt x="22" y="66"/>
                  </a:lnTo>
                  <a:lnTo>
                    <a:pt x="30" y="78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8" y="88"/>
                  </a:lnTo>
                  <a:lnTo>
                    <a:pt x="0" y="106"/>
                  </a:lnTo>
                  <a:lnTo>
                    <a:pt x="24" y="152"/>
                  </a:lnTo>
                  <a:lnTo>
                    <a:pt x="24" y="154"/>
                  </a:lnTo>
                  <a:lnTo>
                    <a:pt x="24" y="156"/>
                  </a:lnTo>
                  <a:lnTo>
                    <a:pt x="6" y="166"/>
                  </a:lnTo>
                  <a:lnTo>
                    <a:pt x="8" y="198"/>
                  </a:lnTo>
                  <a:lnTo>
                    <a:pt x="50" y="236"/>
                  </a:lnTo>
                  <a:lnTo>
                    <a:pt x="74" y="236"/>
                  </a:lnTo>
                  <a:lnTo>
                    <a:pt x="74" y="238"/>
                  </a:lnTo>
                  <a:lnTo>
                    <a:pt x="82" y="260"/>
                  </a:lnTo>
                  <a:lnTo>
                    <a:pt x="82" y="262"/>
                  </a:lnTo>
                  <a:lnTo>
                    <a:pt x="82" y="262"/>
                  </a:lnTo>
                  <a:lnTo>
                    <a:pt x="74" y="274"/>
                  </a:lnTo>
                  <a:lnTo>
                    <a:pt x="96" y="289"/>
                  </a:lnTo>
                  <a:lnTo>
                    <a:pt x="120" y="291"/>
                  </a:lnTo>
                  <a:lnTo>
                    <a:pt x="120" y="291"/>
                  </a:lnTo>
                  <a:lnTo>
                    <a:pt x="122" y="293"/>
                  </a:lnTo>
                  <a:lnTo>
                    <a:pt x="128" y="301"/>
                  </a:lnTo>
                  <a:lnTo>
                    <a:pt x="144" y="293"/>
                  </a:lnTo>
                  <a:lnTo>
                    <a:pt x="136" y="279"/>
                  </a:lnTo>
                  <a:lnTo>
                    <a:pt x="136" y="279"/>
                  </a:lnTo>
                  <a:lnTo>
                    <a:pt x="138" y="277"/>
                  </a:lnTo>
                  <a:lnTo>
                    <a:pt x="158" y="262"/>
                  </a:lnTo>
                  <a:lnTo>
                    <a:pt x="158" y="262"/>
                  </a:lnTo>
                  <a:lnTo>
                    <a:pt x="158" y="262"/>
                  </a:lnTo>
                  <a:lnTo>
                    <a:pt x="192" y="264"/>
                  </a:lnTo>
                  <a:lnTo>
                    <a:pt x="204" y="254"/>
                  </a:lnTo>
                  <a:lnTo>
                    <a:pt x="205" y="224"/>
                  </a:lnTo>
                  <a:lnTo>
                    <a:pt x="198" y="19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2" y="120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54" y="6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24" y="42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7" name="Freeform 387"/>
            <p:cNvSpPr/>
            <p:nvPr/>
          </p:nvSpPr>
          <p:spPr>
            <a:xfrm rot="21164400">
              <a:off x="4975560" y="4080240"/>
              <a:ext cx="247680" cy="363960"/>
            </a:xfrm>
            <a:custGeom>
              <a:avLst/>
              <a:gdLst>
                <a:gd name="textAreaLeft" fmla="*/ 0 w 247680"/>
                <a:gd name="textAreaRight" fmla="*/ 248040 w 247680"/>
                <a:gd name="textAreaTop" fmla="*/ 0 h 363960"/>
                <a:gd name="textAreaBottom" fmla="*/ 364320 h 363960"/>
              </a:gdLst>
              <a:ahLst/>
              <a:cxnLst/>
              <a:rect l="textAreaLeft" t="textAreaTop" r="textAreaRight" b="textAreaBottom"/>
              <a:pathLst>
                <a:path w="205" h="301">
                  <a:moveTo>
                    <a:pt x="78" y="6"/>
                  </a:moveTo>
                  <a:lnTo>
                    <a:pt x="62" y="18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50" y="0"/>
                  </a:lnTo>
                  <a:lnTo>
                    <a:pt x="36" y="6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0" y="32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2" y="44"/>
                  </a:lnTo>
                  <a:lnTo>
                    <a:pt x="22" y="66"/>
                  </a:lnTo>
                  <a:lnTo>
                    <a:pt x="30" y="78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8" y="88"/>
                  </a:lnTo>
                  <a:lnTo>
                    <a:pt x="0" y="106"/>
                  </a:lnTo>
                  <a:lnTo>
                    <a:pt x="24" y="152"/>
                  </a:lnTo>
                  <a:lnTo>
                    <a:pt x="24" y="154"/>
                  </a:lnTo>
                  <a:lnTo>
                    <a:pt x="24" y="156"/>
                  </a:lnTo>
                  <a:lnTo>
                    <a:pt x="6" y="166"/>
                  </a:lnTo>
                  <a:lnTo>
                    <a:pt x="8" y="198"/>
                  </a:lnTo>
                  <a:lnTo>
                    <a:pt x="50" y="236"/>
                  </a:lnTo>
                  <a:lnTo>
                    <a:pt x="74" y="236"/>
                  </a:lnTo>
                  <a:lnTo>
                    <a:pt x="74" y="238"/>
                  </a:lnTo>
                  <a:lnTo>
                    <a:pt x="82" y="260"/>
                  </a:lnTo>
                  <a:lnTo>
                    <a:pt x="82" y="262"/>
                  </a:lnTo>
                  <a:lnTo>
                    <a:pt x="82" y="262"/>
                  </a:lnTo>
                  <a:lnTo>
                    <a:pt x="74" y="274"/>
                  </a:lnTo>
                  <a:lnTo>
                    <a:pt x="96" y="289"/>
                  </a:lnTo>
                  <a:lnTo>
                    <a:pt x="120" y="291"/>
                  </a:lnTo>
                  <a:lnTo>
                    <a:pt x="120" y="291"/>
                  </a:lnTo>
                  <a:lnTo>
                    <a:pt x="122" y="293"/>
                  </a:lnTo>
                  <a:lnTo>
                    <a:pt x="128" y="301"/>
                  </a:lnTo>
                  <a:lnTo>
                    <a:pt x="144" y="293"/>
                  </a:lnTo>
                  <a:lnTo>
                    <a:pt x="136" y="279"/>
                  </a:lnTo>
                  <a:lnTo>
                    <a:pt x="136" y="279"/>
                  </a:lnTo>
                  <a:lnTo>
                    <a:pt x="138" y="277"/>
                  </a:lnTo>
                  <a:lnTo>
                    <a:pt x="158" y="262"/>
                  </a:lnTo>
                  <a:lnTo>
                    <a:pt x="158" y="262"/>
                  </a:lnTo>
                  <a:lnTo>
                    <a:pt x="158" y="262"/>
                  </a:lnTo>
                  <a:lnTo>
                    <a:pt x="192" y="264"/>
                  </a:lnTo>
                  <a:lnTo>
                    <a:pt x="204" y="254"/>
                  </a:lnTo>
                  <a:lnTo>
                    <a:pt x="205" y="224"/>
                  </a:lnTo>
                  <a:lnTo>
                    <a:pt x="198" y="19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2" y="120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54" y="6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24" y="42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78" y="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8" name="Freeform 388"/>
            <p:cNvSpPr/>
            <p:nvPr/>
          </p:nvSpPr>
          <p:spPr>
            <a:xfrm rot="21164400">
              <a:off x="4821480" y="4033080"/>
              <a:ext cx="119520" cy="1774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77480"/>
                <a:gd name="textAreaBottom" fmla="*/ 177840 h 177480"/>
              </a:gdLst>
              <a:ahLst/>
              <a:cxnLst/>
              <a:rect l="textAreaLeft" t="textAreaTop" r="textAreaRight" b="textAreaBottom"/>
              <a:pathLst>
                <a:path w="99" h="147">
                  <a:moveTo>
                    <a:pt x="0" y="111"/>
                  </a:moveTo>
                  <a:lnTo>
                    <a:pt x="2" y="135"/>
                  </a:lnTo>
                  <a:lnTo>
                    <a:pt x="30" y="147"/>
                  </a:lnTo>
                  <a:lnTo>
                    <a:pt x="70" y="105"/>
                  </a:lnTo>
                  <a:lnTo>
                    <a:pt x="72" y="101"/>
                  </a:lnTo>
                  <a:lnTo>
                    <a:pt x="76" y="137"/>
                  </a:lnTo>
                  <a:lnTo>
                    <a:pt x="99" y="105"/>
                  </a:lnTo>
                  <a:lnTo>
                    <a:pt x="99" y="73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2" y="35"/>
                  </a:lnTo>
                  <a:lnTo>
                    <a:pt x="58" y="35"/>
                  </a:lnTo>
                  <a:lnTo>
                    <a:pt x="56" y="33"/>
                  </a:lnTo>
                  <a:lnTo>
                    <a:pt x="40" y="8"/>
                  </a:lnTo>
                  <a:lnTo>
                    <a:pt x="20" y="0"/>
                  </a:lnTo>
                  <a:lnTo>
                    <a:pt x="16" y="21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60" y="63"/>
                  </a:lnTo>
                  <a:lnTo>
                    <a:pt x="64" y="63"/>
                  </a:lnTo>
                  <a:lnTo>
                    <a:pt x="60" y="65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107"/>
                  </a:lnTo>
                  <a:lnTo>
                    <a:pt x="28" y="10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69" name="Freeform 389"/>
            <p:cNvSpPr/>
            <p:nvPr/>
          </p:nvSpPr>
          <p:spPr>
            <a:xfrm rot="21164400">
              <a:off x="4821480" y="4033080"/>
              <a:ext cx="119520" cy="17748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77480"/>
                <a:gd name="textAreaBottom" fmla="*/ 177840 h 177480"/>
              </a:gdLst>
              <a:ahLst/>
              <a:cxnLst/>
              <a:rect l="textAreaLeft" t="textAreaTop" r="textAreaRight" b="textAreaBottom"/>
              <a:pathLst>
                <a:path w="99" h="147">
                  <a:moveTo>
                    <a:pt x="0" y="111"/>
                  </a:moveTo>
                  <a:lnTo>
                    <a:pt x="2" y="135"/>
                  </a:lnTo>
                  <a:lnTo>
                    <a:pt x="30" y="147"/>
                  </a:lnTo>
                  <a:lnTo>
                    <a:pt x="70" y="105"/>
                  </a:lnTo>
                  <a:lnTo>
                    <a:pt x="72" y="101"/>
                  </a:lnTo>
                  <a:lnTo>
                    <a:pt x="76" y="137"/>
                  </a:lnTo>
                  <a:lnTo>
                    <a:pt x="99" y="105"/>
                  </a:lnTo>
                  <a:lnTo>
                    <a:pt x="99" y="73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2" y="35"/>
                  </a:lnTo>
                  <a:lnTo>
                    <a:pt x="58" y="35"/>
                  </a:lnTo>
                  <a:lnTo>
                    <a:pt x="56" y="33"/>
                  </a:lnTo>
                  <a:lnTo>
                    <a:pt x="40" y="8"/>
                  </a:lnTo>
                  <a:lnTo>
                    <a:pt x="20" y="0"/>
                  </a:lnTo>
                  <a:lnTo>
                    <a:pt x="16" y="21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60" y="63"/>
                  </a:lnTo>
                  <a:lnTo>
                    <a:pt x="64" y="63"/>
                  </a:lnTo>
                  <a:lnTo>
                    <a:pt x="60" y="65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107"/>
                  </a:lnTo>
                  <a:lnTo>
                    <a:pt x="28" y="107"/>
                  </a:lnTo>
                  <a:lnTo>
                    <a:pt x="0" y="11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0" name="Freeform 390"/>
            <p:cNvSpPr/>
            <p:nvPr/>
          </p:nvSpPr>
          <p:spPr>
            <a:xfrm rot="21164400">
              <a:off x="8793720" y="3888720"/>
              <a:ext cx="1067040" cy="820080"/>
            </a:xfrm>
            <a:custGeom>
              <a:avLst/>
              <a:gdLst>
                <a:gd name="textAreaLeft" fmla="*/ 0 w 1067040"/>
                <a:gd name="textAreaRight" fmla="*/ 1067400 w 1067040"/>
                <a:gd name="textAreaTop" fmla="*/ 0 h 820080"/>
                <a:gd name="textAreaBottom" fmla="*/ 820440 h 820080"/>
              </a:gdLst>
              <a:ahLst/>
              <a:cxnLst/>
              <a:rect l="textAreaLeft" t="textAreaTop" r="textAreaRight" b="textAreaBottom"/>
              <a:pathLst>
                <a:path w="882" h="678">
                  <a:moveTo>
                    <a:pt x="14" y="529"/>
                  </a:moveTo>
                  <a:lnTo>
                    <a:pt x="101" y="563"/>
                  </a:lnTo>
                  <a:lnTo>
                    <a:pt x="183" y="583"/>
                  </a:lnTo>
                  <a:lnTo>
                    <a:pt x="199" y="647"/>
                  </a:lnTo>
                  <a:lnTo>
                    <a:pt x="259" y="678"/>
                  </a:lnTo>
                  <a:lnTo>
                    <a:pt x="300" y="676"/>
                  </a:lnTo>
                  <a:lnTo>
                    <a:pt x="358" y="643"/>
                  </a:lnTo>
                  <a:lnTo>
                    <a:pt x="404" y="656"/>
                  </a:lnTo>
                  <a:lnTo>
                    <a:pt x="452" y="653"/>
                  </a:lnTo>
                  <a:lnTo>
                    <a:pt x="466" y="674"/>
                  </a:lnTo>
                  <a:lnTo>
                    <a:pt x="494" y="676"/>
                  </a:lnTo>
                  <a:lnTo>
                    <a:pt x="502" y="643"/>
                  </a:lnTo>
                  <a:lnTo>
                    <a:pt x="502" y="643"/>
                  </a:lnTo>
                  <a:lnTo>
                    <a:pt x="504" y="641"/>
                  </a:lnTo>
                  <a:lnTo>
                    <a:pt x="529" y="629"/>
                  </a:lnTo>
                  <a:lnTo>
                    <a:pt x="502" y="597"/>
                  </a:lnTo>
                  <a:lnTo>
                    <a:pt x="500" y="595"/>
                  </a:lnTo>
                  <a:lnTo>
                    <a:pt x="502" y="595"/>
                  </a:lnTo>
                  <a:lnTo>
                    <a:pt x="529" y="571"/>
                  </a:lnTo>
                  <a:lnTo>
                    <a:pt x="517" y="541"/>
                  </a:lnTo>
                  <a:lnTo>
                    <a:pt x="517" y="537"/>
                  </a:lnTo>
                  <a:lnTo>
                    <a:pt x="573" y="537"/>
                  </a:lnTo>
                  <a:lnTo>
                    <a:pt x="605" y="511"/>
                  </a:lnTo>
                  <a:lnTo>
                    <a:pt x="605" y="511"/>
                  </a:lnTo>
                  <a:lnTo>
                    <a:pt x="605" y="511"/>
                  </a:lnTo>
                  <a:lnTo>
                    <a:pt x="635" y="51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725" y="439"/>
                  </a:lnTo>
                  <a:lnTo>
                    <a:pt x="734" y="423"/>
                  </a:lnTo>
                  <a:lnTo>
                    <a:pt x="734" y="421"/>
                  </a:lnTo>
                  <a:lnTo>
                    <a:pt x="736" y="421"/>
                  </a:lnTo>
                  <a:lnTo>
                    <a:pt x="764" y="409"/>
                  </a:lnTo>
                  <a:lnTo>
                    <a:pt x="788" y="381"/>
                  </a:lnTo>
                  <a:lnTo>
                    <a:pt x="790" y="351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06"/>
                  </a:lnTo>
                  <a:lnTo>
                    <a:pt x="766" y="306"/>
                  </a:lnTo>
                  <a:lnTo>
                    <a:pt x="818" y="266"/>
                  </a:lnTo>
                  <a:lnTo>
                    <a:pt x="836" y="226"/>
                  </a:lnTo>
                  <a:lnTo>
                    <a:pt x="836" y="224"/>
                  </a:lnTo>
                  <a:lnTo>
                    <a:pt x="836" y="224"/>
                  </a:lnTo>
                  <a:lnTo>
                    <a:pt x="882" y="208"/>
                  </a:lnTo>
                  <a:lnTo>
                    <a:pt x="880" y="172"/>
                  </a:lnTo>
                  <a:lnTo>
                    <a:pt x="852" y="146"/>
                  </a:lnTo>
                  <a:lnTo>
                    <a:pt x="820" y="142"/>
                  </a:lnTo>
                  <a:lnTo>
                    <a:pt x="820" y="142"/>
                  </a:lnTo>
                  <a:lnTo>
                    <a:pt x="820" y="140"/>
                  </a:lnTo>
                  <a:lnTo>
                    <a:pt x="794" y="62"/>
                  </a:lnTo>
                  <a:lnTo>
                    <a:pt x="778" y="48"/>
                  </a:lnTo>
                  <a:lnTo>
                    <a:pt x="776" y="46"/>
                  </a:lnTo>
                  <a:lnTo>
                    <a:pt x="776" y="46"/>
                  </a:lnTo>
                  <a:lnTo>
                    <a:pt x="792" y="22"/>
                  </a:lnTo>
                  <a:lnTo>
                    <a:pt x="790" y="0"/>
                  </a:lnTo>
                  <a:lnTo>
                    <a:pt x="772" y="22"/>
                  </a:lnTo>
                  <a:lnTo>
                    <a:pt x="770" y="22"/>
                  </a:lnTo>
                  <a:lnTo>
                    <a:pt x="770" y="22"/>
                  </a:lnTo>
                  <a:lnTo>
                    <a:pt x="754" y="20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659" y="80"/>
                  </a:lnTo>
                  <a:lnTo>
                    <a:pt x="657" y="80"/>
                  </a:lnTo>
                  <a:lnTo>
                    <a:pt x="657" y="80"/>
                  </a:lnTo>
                  <a:lnTo>
                    <a:pt x="641" y="60"/>
                  </a:lnTo>
                  <a:lnTo>
                    <a:pt x="621" y="60"/>
                  </a:lnTo>
                  <a:lnTo>
                    <a:pt x="621" y="60"/>
                  </a:lnTo>
                  <a:lnTo>
                    <a:pt x="603" y="50"/>
                  </a:lnTo>
                  <a:lnTo>
                    <a:pt x="593" y="74"/>
                  </a:lnTo>
                  <a:lnTo>
                    <a:pt x="593" y="74"/>
                  </a:lnTo>
                  <a:lnTo>
                    <a:pt x="591" y="74"/>
                  </a:lnTo>
                  <a:lnTo>
                    <a:pt x="551" y="88"/>
                  </a:lnTo>
                  <a:lnTo>
                    <a:pt x="549" y="88"/>
                  </a:lnTo>
                  <a:lnTo>
                    <a:pt x="549" y="88"/>
                  </a:lnTo>
                  <a:lnTo>
                    <a:pt x="527" y="80"/>
                  </a:lnTo>
                  <a:lnTo>
                    <a:pt x="523" y="104"/>
                  </a:lnTo>
                  <a:lnTo>
                    <a:pt x="523" y="106"/>
                  </a:lnTo>
                  <a:lnTo>
                    <a:pt x="521" y="106"/>
                  </a:lnTo>
                  <a:lnTo>
                    <a:pt x="480" y="112"/>
                  </a:lnTo>
                  <a:lnTo>
                    <a:pt x="484" y="132"/>
                  </a:lnTo>
                  <a:lnTo>
                    <a:pt x="509" y="154"/>
                  </a:lnTo>
                  <a:lnTo>
                    <a:pt x="509" y="154"/>
                  </a:lnTo>
                  <a:lnTo>
                    <a:pt x="509" y="156"/>
                  </a:lnTo>
                  <a:lnTo>
                    <a:pt x="488" y="182"/>
                  </a:lnTo>
                  <a:lnTo>
                    <a:pt x="484" y="220"/>
                  </a:lnTo>
                  <a:lnTo>
                    <a:pt x="498" y="252"/>
                  </a:lnTo>
                  <a:lnTo>
                    <a:pt x="500" y="246"/>
                  </a:lnTo>
                  <a:lnTo>
                    <a:pt x="507" y="194"/>
                  </a:lnTo>
                  <a:lnTo>
                    <a:pt x="507" y="192"/>
                  </a:lnTo>
                  <a:lnTo>
                    <a:pt x="507" y="192"/>
                  </a:lnTo>
                  <a:lnTo>
                    <a:pt x="521" y="168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41" y="170"/>
                  </a:lnTo>
                  <a:lnTo>
                    <a:pt x="543" y="170"/>
                  </a:lnTo>
                  <a:lnTo>
                    <a:pt x="543" y="170"/>
                  </a:lnTo>
                  <a:lnTo>
                    <a:pt x="547" y="190"/>
                  </a:lnTo>
                  <a:lnTo>
                    <a:pt x="547" y="192"/>
                  </a:lnTo>
                  <a:lnTo>
                    <a:pt x="547" y="192"/>
                  </a:lnTo>
                  <a:lnTo>
                    <a:pt x="539" y="240"/>
                  </a:lnTo>
                  <a:lnTo>
                    <a:pt x="541" y="286"/>
                  </a:lnTo>
                  <a:lnTo>
                    <a:pt x="549" y="312"/>
                  </a:lnTo>
                  <a:lnTo>
                    <a:pt x="549" y="312"/>
                  </a:lnTo>
                  <a:lnTo>
                    <a:pt x="549" y="312"/>
                  </a:lnTo>
                  <a:lnTo>
                    <a:pt x="539" y="337"/>
                  </a:lnTo>
                  <a:lnTo>
                    <a:pt x="523" y="351"/>
                  </a:lnTo>
                  <a:lnTo>
                    <a:pt x="519" y="359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17" y="393"/>
                  </a:lnTo>
                  <a:lnTo>
                    <a:pt x="517" y="393"/>
                  </a:lnTo>
                  <a:lnTo>
                    <a:pt x="517" y="393"/>
                  </a:lnTo>
                  <a:lnTo>
                    <a:pt x="502" y="397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500" y="417"/>
                  </a:lnTo>
                  <a:lnTo>
                    <a:pt x="480" y="449"/>
                  </a:lnTo>
                  <a:lnTo>
                    <a:pt x="480" y="449"/>
                  </a:lnTo>
                  <a:lnTo>
                    <a:pt x="480" y="451"/>
                  </a:lnTo>
                  <a:lnTo>
                    <a:pt x="448" y="459"/>
                  </a:lnTo>
                  <a:lnTo>
                    <a:pt x="428" y="487"/>
                  </a:lnTo>
                  <a:lnTo>
                    <a:pt x="428" y="487"/>
                  </a:lnTo>
                  <a:lnTo>
                    <a:pt x="428" y="487"/>
                  </a:lnTo>
                  <a:lnTo>
                    <a:pt x="404" y="485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380" y="541"/>
                  </a:lnTo>
                  <a:lnTo>
                    <a:pt x="380" y="541"/>
                  </a:lnTo>
                  <a:lnTo>
                    <a:pt x="380" y="541"/>
                  </a:lnTo>
                  <a:lnTo>
                    <a:pt x="326" y="565"/>
                  </a:lnTo>
                  <a:lnTo>
                    <a:pt x="318" y="589"/>
                  </a:lnTo>
                  <a:lnTo>
                    <a:pt x="318" y="591"/>
                  </a:lnTo>
                  <a:lnTo>
                    <a:pt x="318" y="59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5" y="581"/>
                  </a:lnTo>
                  <a:lnTo>
                    <a:pt x="239" y="573"/>
                  </a:lnTo>
                  <a:lnTo>
                    <a:pt x="237" y="573"/>
                  </a:lnTo>
                  <a:lnTo>
                    <a:pt x="237" y="573"/>
                  </a:lnTo>
                  <a:lnTo>
                    <a:pt x="233" y="545"/>
                  </a:lnTo>
                  <a:lnTo>
                    <a:pt x="207" y="513"/>
                  </a:lnTo>
                  <a:lnTo>
                    <a:pt x="173" y="513"/>
                  </a:lnTo>
                  <a:lnTo>
                    <a:pt x="173" y="511"/>
                  </a:lnTo>
                  <a:lnTo>
                    <a:pt x="101" y="455"/>
                  </a:lnTo>
                  <a:lnTo>
                    <a:pt x="101" y="455"/>
                  </a:lnTo>
                  <a:lnTo>
                    <a:pt x="101" y="455"/>
                  </a:lnTo>
                  <a:lnTo>
                    <a:pt x="79" y="425"/>
                  </a:lnTo>
                  <a:lnTo>
                    <a:pt x="44" y="449"/>
                  </a:lnTo>
                  <a:lnTo>
                    <a:pt x="42" y="451"/>
                  </a:lnTo>
                  <a:lnTo>
                    <a:pt x="42" y="451"/>
                  </a:lnTo>
                  <a:lnTo>
                    <a:pt x="22" y="449"/>
                  </a:lnTo>
                  <a:lnTo>
                    <a:pt x="22" y="455"/>
                  </a:lnTo>
                  <a:lnTo>
                    <a:pt x="24" y="455"/>
                  </a:lnTo>
                  <a:lnTo>
                    <a:pt x="22" y="457"/>
                  </a:lnTo>
                  <a:lnTo>
                    <a:pt x="12" y="467"/>
                  </a:lnTo>
                  <a:lnTo>
                    <a:pt x="16" y="483"/>
                  </a:lnTo>
                  <a:lnTo>
                    <a:pt x="16" y="483"/>
                  </a:lnTo>
                  <a:lnTo>
                    <a:pt x="14" y="485"/>
                  </a:lnTo>
                  <a:lnTo>
                    <a:pt x="0" y="501"/>
                  </a:lnTo>
                  <a:lnTo>
                    <a:pt x="14" y="529"/>
                  </a:lnTo>
                  <a:close/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1" name="Freeform 391"/>
            <p:cNvSpPr/>
            <p:nvPr/>
          </p:nvSpPr>
          <p:spPr>
            <a:xfrm rot="21164400">
              <a:off x="8699040" y="3891960"/>
              <a:ext cx="1067040" cy="820080"/>
            </a:xfrm>
            <a:custGeom>
              <a:avLst/>
              <a:gdLst>
                <a:gd name="textAreaLeft" fmla="*/ 0 w 1067040"/>
                <a:gd name="textAreaRight" fmla="*/ 1067400 w 1067040"/>
                <a:gd name="textAreaTop" fmla="*/ 0 h 820080"/>
                <a:gd name="textAreaBottom" fmla="*/ 820440 h 820080"/>
              </a:gdLst>
              <a:ahLst/>
              <a:cxnLst/>
              <a:rect l="textAreaLeft" t="textAreaTop" r="textAreaRight" b="textAreaBottom"/>
              <a:pathLst>
                <a:path w="882" h="678">
                  <a:moveTo>
                    <a:pt x="14" y="529"/>
                  </a:moveTo>
                  <a:lnTo>
                    <a:pt x="101" y="563"/>
                  </a:lnTo>
                  <a:lnTo>
                    <a:pt x="183" y="583"/>
                  </a:lnTo>
                  <a:lnTo>
                    <a:pt x="199" y="647"/>
                  </a:lnTo>
                  <a:lnTo>
                    <a:pt x="259" y="678"/>
                  </a:lnTo>
                  <a:lnTo>
                    <a:pt x="300" y="676"/>
                  </a:lnTo>
                  <a:lnTo>
                    <a:pt x="358" y="643"/>
                  </a:lnTo>
                  <a:lnTo>
                    <a:pt x="404" y="656"/>
                  </a:lnTo>
                  <a:lnTo>
                    <a:pt x="452" y="653"/>
                  </a:lnTo>
                  <a:lnTo>
                    <a:pt x="466" y="674"/>
                  </a:lnTo>
                  <a:lnTo>
                    <a:pt x="494" y="676"/>
                  </a:lnTo>
                  <a:lnTo>
                    <a:pt x="502" y="643"/>
                  </a:lnTo>
                  <a:lnTo>
                    <a:pt x="502" y="643"/>
                  </a:lnTo>
                  <a:lnTo>
                    <a:pt x="504" y="641"/>
                  </a:lnTo>
                  <a:lnTo>
                    <a:pt x="529" y="629"/>
                  </a:lnTo>
                  <a:lnTo>
                    <a:pt x="502" y="597"/>
                  </a:lnTo>
                  <a:lnTo>
                    <a:pt x="500" y="595"/>
                  </a:lnTo>
                  <a:lnTo>
                    <a:pt x="502" y="595"/>
                  </a:lnTo>
                  <a:lnTo>
                    <a:pt x="529" y="571"/>
                  </a:lnTo>
                  <a:lnTo>
                    <a:pt x="517" y="541"/>
                  </a:lnTo>
                  <a:lnTo>
                    <a:pt x="517" y="537"/>
                  </a:lnTo>
                  <a:lnTo>
                    <a:pt x="573" y="537"/>
                  </a:lnTo>
                  <a:lnTo>
                    <a:pt x="605" y="511"/>
                  </a:lnTo>
                  <a:lnTo>
                    <a:pt x="605" y="511"/>
                  </a:lnTo>
                  <a:lnTo>
                    <a:pt x="605" y="511"/>
                  </a:lnTo>
                  <a:lnTo>
                    <a:pt x="635" y="51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725" y="439"/>
                  </a:lnTo>
                  <a:lnTo>
                    <a:pt x="734" y="423"/>
                  </a:lnTo>
                  <a:lnTo>
                    <a:pt x="734" y="421"/>
                  </a:lnTo>
                  <a:lnTo>
                    <a:pt x="736" y="421"/>
                  </a:lnTo>
                  <a:lnTo>
                    <a:pt x="764" y="409"/>
                  </a:lnTo>
                  <a:lnTo>
                    <a:pt x="788" y="381"/>
                  </a:lnTo>
                  <a:lnTo>
                    <a:pt x="790" y="351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06"/>
                  </a:lnTo>
                  <a:lnTo>
                    <a:pt x="766" y="306"/>
                  </a:lnTo>
                  <a:lnTo>
                    <a:pt x="818" y="266"/>
                  </a:lnTo>
                  <a:lnTo>
                    <a:pt x="836" y="226"/>
                  </a:lnTo>
                  <a:lnTo>
                    <a:pt x="836" y="224"/>
                  </a:lnTo>
                  <a:lnTo>
                    <a:pt x="836" y="224"/>
                  </a:lnTo>
                  <a:lnTo>
                    <a:pt x="882" y="208"/>
                  </a:lnTo>
                  <a:lnTo>
                    <a:pt x="880" y="172"/>
                  </a:lnTo>
                  <a:lnTo>
                    <a:pt x="852" y="146"/>
                  </a:lnTo>
                  <a:lnTo>
                    <a:pt x="820" y="142"/>
                  </a:lnTo>
                  <a:lnTo>
                    <a:pt x="820" y="142"/>
                  </a:lnTo>
                  <a:lnTo>
                    <a:pt x="820" y="140"/>
                  </a:lnTo>
                  <a:lnTo>
                    <a:pt x="794" y="62"/>
                  </a:lnTo>
                  <a:lnTo>
                    <a:pt x="778" y="48"/>
                  </a:lnTo>
                  <a:lnTo>
                    <a:pt x="776" y="46"/>
                  </a:lnTo>
                  <a:lnTo>
                    <a:pt x="776" y="46"/>
                  </a:lnTo>
                  <a:lnTo>
                    <a:pt x="792" y="22"/>
                  </a:lnTo>
                  <a:lnTo>
                    <a:pt x="790" y="0"/>
                  </a:lnTo>
                  <a:lnTo>
                    <a:pt x="772" y="22"/>
                  </a:lnTo>
                  <a:lnTo>
                    <a:pt x="770" y="22"/>
                  </a:lnTo>
                  <a:lnTo>
                    <a:pt x="770" y="22"/>
                  </a:lnTo>
                  <a:lnTo>
                    <a:pt x="754" y="20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659" y="80"/>
                  </a:lnTo>
                  <a:lnTo>
                    <a:pt x="657" y="80"/>
                  </a:lnTo>
                  <a:lnTo>
                    <a:pt x="657" y="80"/>
                  </a:lnTo>
                  <a:lnTo>
                    <a:pt x="641" y="60"/>
                  </a:lnTo>
                  <a:lnTo>
                    <a:pt x="621" y="60"/>
                  </a:lnTo>
                  <a:lnTo>
                    <a:pt x="621" y="60"/>
                  </a:lnTo>
                  <a:lnTo>
                    <a:pt x="603" y="50"/>
                  </a:lnTo>
                  <a:lnTo>
                    <a:pt x="593" y="74"/>
                  </a:lnTo>
                  <a:lnTo>
                    <a:pt x="593" y="74"/>
                  </a:lnTo>
                  <a:lnTo>
                    <a:pt x="591" y="74"/>
                  </a:lnTo>
                  <a:lnTo>
                    <a:pt x="551" y="88"/>
                  </a:lnTo>
                  <a:lnTo>
                    <a:pt x="549" y="88"/>
                  </a:lnTo>
                  <a:lnTo>
                    <a:pt x="549" y="88"/>
                  </a:lnTo>
                  <a:lnTo>
                    <a:pt x="527" y="80"/>
                  </a:lnTo>
                  <a:lnTo>
                    <a:pt x="523" y="104"/>
                  </a:lnTo>
                  <a:lnTo>
                    <a:pt x="523" y="106"/>
                  </a:lnTo>
                  <a:lnTo>
                    <a:pt x="521" y="106"/>
                  </a:lnTo>
                  <a:lnTo>
                    <a:pt x="480" y="112"/>
                  </a:lnTo>
                  <a:lnTo>
                    <a:pt x="484" y="132"/>
                  </a:lnTo>
                  <a:lnTo>
                    <a:pt x="509" y="154"/>
                  </a:lnTo>
                  <a:lnTo>
                    <a:pt x="509" y="154"/>
                  </a:lnTo>
                  <a:lnTo>
                    <a:pt x="509" y="156"/>
                  </a:lnTo>
                  <a:lnTo>
                    <a:pt x="488" y="182"/>
                  </a:lnTo>
                  <a:lnTo>
                    <a:pt x="484" y="220"/>
                  </a:lnTo>
                  <a:lnTo>
                    <a:pt x="498" y="252"/>
                  </a:lnTo>
                  <a:lnTo>
                    <a:pt x="500" y="246"/>
                  </a:lnTo>
                  <a:lnTo>
                    <a:pt x="507" y="194"/>
                  </a:lnTo>
                  <a:lnTo>
                    <a:pt x="507" y="192"/>
                  </a:lnTo>
                  <a:lnTo>
                    <a:pt x="507" y="192"/>
                  </a:lnTo>
                  <a:lnTo>
                    <a:pt x="521" y="168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41" y="170"/>
                  </a:lnTo>
                  <a:lnTo>
                    <a:pt x="543" y="170"/>
                  </a:lnTo>
                  <a:lnTo>
                    <a:pt x="543" y="170"/>
                  </a:lnTo>
                  <a:lnTo>
                    <a:pt x="547" y="190"/>
                  </a:lnTo>
                  <a:lnTo>
                    <a:pt x="547" y="192"/>
                  </a:lnTo>
                  <a:lnTo>
                    <a:pt x="547" y="192"/>
                  </a:lnTo>
                  <a:lnTo>
                    <a:pt x="539" y="240"/>
                  </a:lnTo>
                  <a:lnTo>
                    <a:pt x="541" y="286"/>
                  </a:lnTo>
                  <a:lnTo>
                    <a:pt x="549" y="312"/>
                  </a:lnTo>
                  <a:lnTo>
                    <a:pt x="549" y="312"/>
                  </a:lnTo>
                  <a:lnTo>
                    <a:pt x="549" y="312"/>
                  </a:lnTo>
                  <a:lnTo>
                    <a:pt x="539" y="337"/>
                  </a:lnTo>
                  <a:lnTo>
                    <a:pt x="523" y="351"/>
                  </a:lnTo>
                  <a:lnTo>
                    <a:pt x="519" y="359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17" y="393"/>
                  </a:lnTo>
                  <a:lnTo>
                    <a:pt x="517" y="393"/>
                  </a:lnTo>
                  <a:lnTo>
                    <a:pt x="517" y="393"/>
                  </a:lnTo>
                  <a:lnTo>
                    <a:pt x="502" y="397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500" y="417"/>
                  </a:lnTo>
                  <a:lnTo>
                    <a:pt x="480" y="449"/>
                  </a:lnTo>
                  <a:lnTo>
                    <a:pt x="480" y="449"/>
                  </a:lnTo>
                  <a:lnTo>
                    <a:pt x="480" y="451"/>
                  </a:lnTo>
                  <a:lnTo>
                    <a:pt x="448" y="459"/>
                  </a:lnTo>
                  <a:lnTo>
                    <a:pt x="428" y="487"/>
                  </a:lnTo>
                  <a:lnTo>
                    <a:pt x="428" y="487"/>
                  </a:lnTo>
                  <a:lnTo>
                    <a:pt x="428" y="487"/>
                  </a:lnTo>
                  <a:lnTo>
                    <a:pt x="404" y="485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380" y="541"/>
                  </a:lnTo>
                  <a:lnTo>
                    <a:pt x="380" y="541"/>
                  </a:lnTo>
                  <a:lnTo>
                    <a:pt x="380" y="541"/>
                  </a:lnTo>
                  <a:lnTo>
                    <a:pt x="326" y="565"/>
                  </a:lnTo>
                  <a:lnTo>
                    <a:pt x="318" y="589"/>
                  </a:lnTo>
                  <a:lnTo>
                    <a:pt x="318" y="591"/>
                  </a:lnTo>
                  <a:lnTo>
                    <a:pt x="318" y="59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5" y="581"/>
                  </a:lnTo>
                  <a:lnTo>
                    <a:pt x="239" y="573"/>
                  </a:lnTo>
                  <a:lnTo>
                    <a:pt x="237" y="573"/>
                  </a:lnTo>
                  <a:lnTo>
                    <a:pt x="237" y="573"/>
                  </a:lnTo>
                  <a:lnTo>
                    <a:pt x="233" y="545"/>
                  </a:lnTo>
                  <a:lnTo>
                    <a:pt x="207" y="513"/>
                  </a:lnTo>
                  <a:lnTo>
                    <a:pt x="173" y="513"/>
                  </a:lnTo>
                  <a:lnTo>
                    <a:pt x="173" y="511"/>
                  </a:lnTo>
                  <a:lnTo>
                    <a:pt x="101" y="455"/>
                  </a:lnTo>
                  <a:lnTo>
                    <a:pt x="101" y="455"/>
                  </a:lnTo>
                  <a:lnTo>
                    <a:pt x="101" y="455"/>
                  </a:lnTo>
                  <a:lnTo>
                    <a:pt x="79" y="425"/>
                  </a:lnTo>
                  <a:lnTo>
                    <a:pt x="44" y="449"/>
                  </a:lnTo>
                  <a:lnTo>
                    <a:pt x="42" y="451"/>
                  </a:lnTo>
                  <a:lnTo>
                    <a:pt x="42" y="451"/>
                  </a:lnTo>
                  <a:lnTo>
                    <a:pt x="22" y="449"/>
                  </a:lnTo>
                  <a:lnTo>
                    <a:pt x="22" y="455"/>
                  </a:lnTo>
                  <a:lnTo>
                    <a:pt x="24" y="455"/>
                  </a:lnTo>
                  <a:lnTo>
                    <a:pt x="22" y="457"/>
                  </a:lnTo>
                  <a:lnTo>
                    <a:pt x="12" y="467"/>
                  </a:lnTo>
                  <a:lnTo>
                    <a:pt x="16" y="483"/>
                  </a:lnTo>
                  <a:lnTo>
                    <a:pt x="16" y="483"/>
                  </a:lnTo>
                  <a:lnTo>
                    <a:pt x="14" y="485"/>
                  </a:lnTo>
                  <a:lnTo>
                    <a:pt x="0" y="501"/>
                  </a:lnTo>
                  <a:lnTo>
                    <a:pt x="14" y="529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7928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2" name="Freeform 392"/>
            <p:cNvSpPr/>
            <p:nvPr/>
          </p:nvSpPr>
          <p:spPr>
            <a:xfrm rot="21164400">
              <a:off x="8218800" y="4462200"/>
              <a:ext cx="636120" cy="407520"/>
            </a:xfrm>
            <a:custGeom>
              <a:avLst/>
              <a:gdLst>
                <a:gd name="textAreaLeft" fmla="*/ 0 w 636120"/>
                <a:gd name="textAreaRight" fmla="*/ 636480 w 636120"/>
                <a:gd name="textAreaTop" fmla="*/ 0 h 407520"/>
                <a:gd name="textAreaBottom" fmla="*/ 407880 h 407520"/>
              </a:gdLst>
              <a:ahLst/>
              <a:cxnLst/>
              <a:rect l="textAreaLeft" t="textAreaTop" r="textAreaRight" b="textAreaBottom"/>
              <a:pathLst>
                <a:path w="526" h="337">
                  <a:moveTo>
                    <a:pt x="18" y="289"/>
                  </a:moveTo>
                  <a:lnTo>
                    <a:pt x="151" y="240"/>
                  </a:lnTo>
                  <a:lnTo>
                    <a:pt x="199" y="236"/>
                  </a:lnTo>
                  <a:lnTo>
                    <a:pt x="207" y="248"/>
                  </a:lnTo>
                  <a:lnTo>
                    <a:pt x="279" y="264"/>
                  </a:lnTo>
                  <a:lnTo>
                    <a:pt x="285" y="295"/>
                  </a:lnTo>
                  <a:lnTo>
                    <a:pt x="313" y="309"/>
                  </a:lnTo>
                  <a:lnTo>
                    <a:pt x="388" y="317"/>
                  </a:lnTo>
                  <a:lnTo>
                    <a:pt x="418" y="323"/>
                  </a:lnTo>
                  <a:lnTo>
                    <a:pt x="434" y="337"/>
                  </a:lnTo>
                  <a:lnTo>
                    <a:pt x="458" y="329"/>
                  </a:lnTo>
                  <a:lnTo>
                    <a:pt x="480" y="309"/>
                  </a:lnTo>
                  <a:lnTo>
                    <a:pt x="496" y="271"/>
                  </a:lnTo>
                  <a:lnTo>
                    <a:pt x="468" y="240"/>
                  </a:lnTo>
                  <a:lnTo>
                    <a:pt x="472" y="192"/>
                  </a:lnTo>
                  <a:lnTo>
                    <a:pt x="488" y="188"/>
                  </a:lnTo>
                  <a:lnTo>
                    <a:pt x="490" y="166"/>
                  </a:lnTo>
                  <a:lnTo>
                    <a:pt x="512" y="164"/>
                  </a:lnTo>
                  <a:lnTo>
                    <a:pt x="518" y="140"/>
                  </a:lnTo>
                  <a:lnTo>
                    <a:pt x="504" y="114"/>
                  </a:lnTo>
                  <a:lnTo>
                    <a:pt x="504" y="112"/>
                  </a:lnTo>
                  <a:lnTo>
                    <a:pt x="504" y="112"/>
                  </a:lnTo>
                  <a:lnTo>
                    <a:pt x="520" y="94"/>
                  </a:lnTo>
                  <a:lnTo>
                    <a:pt x="516" y="78"/>
                  </a:lnTo>
                  <a:lnTo>
                    <a:pt x="516" y="76"/>
                  </a:lnTo>
                  <a:lnTo>
                    <a:pt x="516" y="76"/>
                  </a:lnTo>
                  <a:lnTo>
                    <a:pt x="526" y="66"/>
                  </a:lnTo>
                  <a:lnTo>
                    <a:pt x="524" y="54"/>
                  </a:lnTo>
                  <a:lnTo>
                    <a:pt x="492" y="56"/>
                  </a:lnTo>
                  <a:lnTo>
                    <a:pt x="492" y="56"/>
                  </a:lnTo>
                  <a:lnTo>
                    <a:pt x="492" y="56"/>
                  </a:lnTo>
                  <a:lnTo>
                    <a:pt x="412" y="0"/>
                  </a:lnTo>
                  <a:lnTo>
                    <a:pt x="408" y="22"/>
                  </a:lnTo>
                  <a:lnTo>
                    <a:pt x="408" y="24"/>
                  </a:lnTo>
                  <a:lnTo>
                    <a:pt x="406" y="24"/>
                  </a:lnTo>
                  <a:lnTo>
                    <a:pt x="311" y="32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5" y="60"/>
                  </a:lnTo>
                  <a:lnTo>
                    <a:pt x="285" y="64"/>
                  </a:lnTo>
                  <a:lnTo>
                    <a:pt x="287" y="82"/>
                  </a:lnTo>
                  <a:lnTo>
                    <a:pt x="287" y="82"/>
                  </a:lnTo>
                  <a:lnTo>
                    <a:pt x="287" y="84"/>
                  </a:lnTo>
                  <a:lnTo>
                    <a:pt x="261" y="100"/>
                  </a:lnTo>
                  <a:lnTo>
                    <a:pt x="261" y="116"/>
                  </a:lnTo>
                  <a:lnTo>
                    <a:pt x="259" y="118"/>
                  </a:lnTo>
                  <a:lnTo>
                    <a:pt x="259" y="118"/>
                  </a:lnTo>
                  <a:lnTo>
                    <a:pt x="241" y="122"/>
                  </a:lnTo>
                  <a:lnTo>
                    <a:pt x="209" y="150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135" y="140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90" y="108"/>
                  </a:lnTo>
                  <a:lnTo>
                    <a:pt x="68" y="106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4"/>
                  </a:lnTo>
                  <a:lnTo>
                    <a:pt x="0" y="146"/>
                  </a:lnTo>
                  <a:lnTo>
                    <a:pt x="4" y="182"/>
                  </a:lnTo>
                  <a:lnTo>
                    <a:pt x="36" y="238"/>
                  </a:lnTo>
                  <a:lnTo>
                    <a:pt x="36" y="240"/>
                  </a:lnTo>
                  <a:lnTo>
                    <a:pt x="34" y="240"/>
                  </a:lnTo>
                  <a:lnTo>
                    <a:pt x="14" y="256"/>
                  </a:lnTo>
                  <a:lnTo>
                    <a:pt x="18" y="28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3" name="Freeform 393"/>
            <p:cNvSpPr/>
            <p:nvPr/>
          </p:nvSpPr>
          <p:spPr>
            <a:xfrm rot="21164400">
              <a:off x="8218800" y="4462200"/>
              <a:ext cx="636120" cy="407520"/>
            </a:xfrm>
            <a:custGeom>
              <a:avLst/>
              <a:gdLst>
                <a:gd name="textAreaLeft" fmla="*/ 0 w 636120"/>
                <a:gd name="textAreaRight" fmla="*/ 636480 w 636120"/>
                <a:gd name="textAreaTop" fmla="*/ 0 h 407520"/>
                <a:gd name="textAreaBottom" fmla="*/ 407880 h 407520"/>
              </a:gdLst>
              <a:ahLst/>
              <a:cxnLst/>
              <a:rect l="textAreaLeft" t="textAreaTop" r="textAreaRight" b="textAreaBottom"/>
              <a:pathLst>
                <a:path w="526" h="337">
                  <a:moveTo>
                    <a:pt x="18" y="289"/>
                  </a:moveTo>
                  <a:lnTo>
                    <a:pt x="151" y="240"/>
                  </a:lnTo>
                  <a:lnTo>
                    <a:pt x="199" y="236"/>
                  </a:lnTo>
                  <a:lnTo>
                    <a:pt x="207" y="248"/>
                  </a:lnTo>
                  <a:lnTo>
                    <a:pt x="279" y="264"/>
                  </a:lnTo>
                  <a:lnTo>
                    <a:pt x="285" y="295"/>
                  </a:lnTo>
                  <a:lnTo>
                    <a:pt x="313" y="309"/>
                  </a:lnTo>
                  <a:lnTo>
                    <a:pt x="388" y="317"/>
                  </a:lnTo>
                  <a:lnTo>
                    <a:pt x="418" y="323"/>
                  </a:lnTo>
                  <a:lnTo>
                    <a:pt x="434" y="337"/>
                  </a:lnTo>
                  <a:lnTo>
                    <a:pt x="458" y="329"/>
                  </a:lnTo>
                  <a:lnTo>
                    <a:pt x="480" y="309"/>
                  </a:lnTo>
                  <a:lnTo>
                    <a:pt x="496" y="271"/>
                  </a:lnTo>
                  <a:lnTo>
                    <a:pt x="468" y="240"/>
                  </a:lnTo>
                  <a:lnTo>
                    <a:pt x="472" y="192"/>
                  </a:lnTo>
                  <a:lnTo>
                    <a:pt x="488" y="188"/>
                  </a:lnTo>
                  <a:lnTo>
                    <a:pt x="490" y="166"/>
                  </a:lnTo>
                  <a:lnTo>
                    <a:pt x="512" y="164"/>
                  </a:lnTo>
                  <a:lnTo>
                    <a:pt x="518" y="140"/>
                  </a:lnTo>
                  <a:lnTo>
                    <a:pt x="504" y="114"/>
                  </a:lnTo>
                  <a:lnTo>
                    <a:pt x="504" y="112"/>
                  </a:lnTo>
                  <a:lnTo>
                    <a:pt x="504" y="112"/>
                  </a:lnTo>
                  <a:lnTo>
                    <a:pt x="520" y="94"/>
                  </a:lnTo>
                  <a:lnTo>
                    <a:pt x="516" y="78"/>
                  </a:lnTo>
                  <a:lnTo>
                    <a:pt x="516" y="76"/>
                  </a:lnTo>
                  <a:lnTo>
                    <a:pt x="516" y="76"/>
                  </a:lnTo>
                  <a:lnTo>
                    <a:pt x="526" y="66"/>
                  </a:lnTo>
                  <a:lnTo>
                    <a:pt x="524" y="54"/>
                  </a:lnTo>
                  <a:lnTo>
                    <a:pt x="492" y="56"/>
                  </a:lnTo>
                  <a:lnTo>
                    <a:pt x="492" y="56"/>
                  </a:lnTo>
                  <a:lnTo>
                    <a:pt x="492" y="56"/>
                  </a:lnTo>
                  <a:lnTo>
                    <a:pt x="412" y="0"/>
                  </a:lnTo>
                  <a:lnTo>
                    <a:pt x="408" y="22"/>
                  </a:lnTo>
                  <a:lnTo>
                    <a:pt x="408" y="24"/>
                  </a:lnTo>
                  <a:lnTo>
                    <a:pt x="406" y="24"/>
                  </a:lnTo>
                  <a:lnTo>
                    <a:pt x="311" y="32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5" y="60"/>
                  </a:lnTo>
                  <a:lnTo>
                    <a:pt x="285" y="64"/>
                  </a:lnTo>
                  <a:lnTo>
                    <a:pt x="287" y="82"/>
                  </a:lnTo>
                  <a:lnTo>
                    <a:pt x="287" y="82"/>
                  </a:lnTo>
                  <a:lnTo>
                    <a:pt x="287" y="84"/>
                  </a:lnTo>
                  <a:lnTo>
                    <a:pt x="261" y="100"/>
                  </a:lnTo>
                  <a:lnTo>
                    <a:pt x="261" y="116"/>
                  </a:lnTo>
                  <a:lnTo>
                    <a:pt x="259" y="118"/>
                  </a:lnTo>
                  <a:lnTo>
                    <a:pt x="259" y="118"/>
                  </a:lnTo>
                  <a:lnTo>
                    <a:pt x="241" y="122"/>
                  </a:lnTo>
                  <a:lnTo>
                    <a:pt x="209" y="150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135" y="140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90" y="108"/>
                  </a:lnTo>
                  <a:lnTo>
                    <a:pt x="68" y="106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4"/>
                  </a:lnTo>
                  <a:lnTo>
                    <a:pt x="0" y="146"/>
                  </a:lnTo>
                  <a:lnTo>
                    <a:pt x="4" y="182"/>
                  </a:lnTo>
                  <a:lnTo>
                    <a:pt x="36" y="238"/>
                  </a:lnTo>
                  <a:lnTo>
                    <a:pt x="36" y="240"/>
                  </a:lnTo>
                  <a:lnTo>
                    <a:pt x="34" y="240"/>
                  </a:lnTo>
                  <a:lnTo>
                    <a:pt x="14" y="256"/>
                  </a:lnTo>
                  <a:lnTo>
                    <a:pt x="18" y="289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4" name="Freeform 394"/>
            <p:cNvSpPr/>
            <p:nvPr/>
          </p:nvSpPr>
          <p:spPr>
            <a:xfrm rot="21164400">
              <a:off x="7992720" y="4147200"/>
              <a:ext cx="271800" cy="480240"/>
            </a:xfrm>
            <a:custGeom>
              <a:avLst/>
              <a:gdLst>
                <a:gd name="textAreaLeft" fmla="*/ 0 w 271800"/>
                <a:gd name="textAreaRight" fmla="*/ 272160 w 271800"/>
                <a:gd name="textAreaTop" fmla="*/ 0 h 480240"/>
                <a:gd name="textAreaBottom" fmla="*/ 480600 h 480240"/>
              </a:gdLst>
              <a:ahLst/>
              <a:cxnLst/>
              <a:rect l="textAreaLeft" t="textAreaTop" r="textAreaRight" b="textAreaBottom"/>
              <a:pathLst>
                <a:path w="225" h="397">
                  <a:moveTo>
                    <a:pt x="109" y="397"/>
                  </a:moveTo>
                  <a:lnTo>
                    <a:pt x="131" y="387"/>
                  </a:lnTo>
                  <a:lnTo>
                    <a:pt x="149" y="379"/>
                  </a:lnTo>
                  <a:lnTo>
                    <a:pt x="177" y="351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1" y="331"/>
                  </a:lnTo>
                  <a:lnTo>
                    <a:pt x="177" y="311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69" y="281"/>
                  </a:lnTo>
                  <a:lnTo>
                    <a:pt x="189" y="257"/>
                  </a:lnTo>
                  <a:lnTo>
                    <a:pt x="199" y="228"/>
                  </a:lnTo>
                  <a:lnTo>
                    <a:pt x="171" y="220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65" y="200"/>
                  </a:lnTo>
                  <a:lnTo>
                    <a:pt x="163" y="200"/>
                  </a:lnTo>
                  <a:lnTo>
                    <a:pt x="165" y="198"/>
                  </a:lnTo>
                  <a:lnTo>
                    <a:pt x="187" y="170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9" y="118"/>
                  </a:lnTo>
                  <a:lnTo>
                    <a:pt x="181" y="116"/>
                  </a:lnTo>
                  <a:lnTo>
                    <a:pt x="181" y="116"/>
                  </a:lnTo>
                  <a:lnTo>
                    <a:pt x="211" y="102"/>
                  </a:lnTo>
                  <a:lnTo>
                    <a:pt x="225" y="88"/>
                  </a:lnTo>
                  <a:lnTo>
                    <a:pt x="195" y="28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99" y="6"/>
                  </a:lnTo>
                  <a:lnTo>
                    <a:pt x="165" y="20"/>
                  </a:lnTo>
                  <a:lnTo>
                    <a:pt x="165" y="20"/>
                  </a:lnTo>
                  <a:lnTo>
                    <a:pt x="163" y="20"/>
                  </a:lnTo>
                  <a:lnTo>
                    <a:pt x="121" y="0"/>
                  </a:lnTo>
                  <a:lnTo>
                    <a:pt x="71" y="8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0" y="30"/>
                  </a:lnTo>
                  <a:lnTo>
                    <a:pt x="0" y="166"/>
                  </a:lnTo>
                  <a:lnTo>
                    <a:pt x="18" y="164"/>
                  </a:lnTo>
                  <a:lnTo>
                    <a:pt x="20" y="164"/>
                  </a:lnTo>
                  <a:lnTo>
                    <a:pt x="20" y="166"/>
                  </a:lnTo>
                  <a:lnTo>
                    <a:pt x="24" y="194"/>
                  </a:lnTo>
                  <a:lnTo>
                    <a:pt x="49" y="222"/>
                  </a:lnTo>
                  <a:lnTo>
                    <a:pt x="49" y="222"/>
                  </a:lnTo>
                  <a:lnTo>
                    <a:pt x="49" y="222"/>
                  </a:lnTo>
                  <a:lnTo>
                    <a:pt x="57" y="245"/>
                  </a:lnTo>
                  <a:lnTo>
                    <a:pt x="81" y="261"/>
                  </a:lnTo>
                  <a:lnTo>
                    <a:pt x="83" y="263"/>
                  </a:lnTo>
                  <a:lnTo>
                    <a:pt x="81" y="265"/>
                  </a:lnTo>
                  <a:lnTo>
                    <a:pt x="63" y="287"/>
                  </a:lnTo>
                  <a:lnTo>
                    <a:pt x="79" y="303"/>
                  </a:lnTo>
                  <a:lnTo>
                    <a:pt x="79" y="303"/>
                  </a:lnTo>
                  <a:lnTo>
                    <a:pt x="79" y="305"/>
                  </a:lnTo>
                  <a:lnTo>
                    <a:pt x="71" y="333"/>
                  </a:lnTo>
                  <a:lnTo>
                    <a:pt x="71" y="333"/>
                  </a:lnTo>
                  <a:lnTo>
                    <a:pt x="71" y="333"/>
                  </a:lnTo>
                  <a:lnTo>
                    <a:pt x="53" y="345"/>
                  </a:lnTo>
                  <a:lnTo>
                    <a:pt x="51" y="377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79"/>
                  </a:lnTo>
                  <a:lnTo>
                    <a:pt x="109" y="397"/>
                  </a:lnTo>
                  <a:close/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5" name="Freeform 395"/>
            <p:cNvSpPr/>
            <p:nvPr/>
          </p:nvSpPr>
          <p:spPr>
            <a:xfrm rot="21164400">
              <a:off x="7900200" y="4605120"/>
              <a:ext cx="366480" cy="330120"/>
            </a:xfrm>
            <a:custGeom>
              <a:avLst/>
              <a:gdLst>
                <a:gd name="textAreaLeft" fmla="*/ 0 w 366480"/>
                <a:gd name="textAreaRight" fmla="*/ 366840 w 366480"/>
                <a:gd name="textAreaTop" fmla="*/ 0 h 330120"/>
                <a:gd name="textAreaBottom" fmla="*/ 330480 h 330120"/>
              </a:gdLst>
              <a:ahLst/>
              <a:cxnLst/>
              <a:rect l="textAreaLeft" t="textAreaTop" r="textAreaRight" b="textAreaBottom"/>
              <a:pathLst>
                <a:path w="303" h="273">
                  <a:moveTo>
                    <a:pt x="0" y="114"/>
                  </a:moveTo>
                  <a:lnTo>
                    <a:pt x="4" y="150"/>
                  </a:lnTo>
                  <a:lnTo>
                    <a:pt x="38" y="168"/>
                  </a:lnTo>
                  <a:lnTo>
                    <a:pt x="38" y="203"/>
                  </a:lnTo>
                  <a:lnTo>
                    <a:pt x="72" y="211"/>
                  </a:lnTo>
                  <a:lnTo>
                    <a:pt x="86" y="227"/>
                  </a:lnTo>
                  <a:lnTo>
                    <a:pt x="122" y="207"/>
                  </a:lnTo>
                  <a:lnTo>
                    <a:pt x="130" y="233"/>
                  </a:lnTo>
                  <a:lnTo>
                    <a:pt x="153" y="269"/>
                  </a:lnTo>
                  <a:lnTo>
                    <a:pt x="191" y="273"/>
                  </a:lnTo>
                  <a:lnTo>
                    <a:pt x="203" y="247"/>
                  </a:lnTo>
                  <a:lnTo>
                    <a:pt x="253" y="245"/>
                  </a:lnTo>
                  <a:lnTo>
                    <a:pt x="285" y="221"/>
                  </a:lnTo>
                  <a:lnTo>
                    <a:pt x="281" y="186"/>
                  </a:lnTo>
                  <a:lnTo>
                    <a:pt x="279" y="184"/>
                  </a:lnTo>
                  <a:lnTo>
                    <a:pt x="281" y="184"/>
                  </a:lnTo>
                  <a:lnTo>
                    <a:pt x="303" y="168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69" y="78"/>
                  </a:lnTo>
                  <a:lnTo>
                    <a:pt x="241" y="98"/>
                  </a:lnTo>
                  <a:lnTo>
                    <a:pt x="239" y="100"/>
                  </a:lnTo>
                  <a:lnTo>
                    <a:pt x="239" y="98"/>
                  </a:lnTo>
                  <a:lnTo>
                    <a:pt x="213" y="68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23" y="28"/>
                  </a:lnTo>
                  <a:lnTo>
                    <a:pt x="209" y="12"/>
                  </a:lnTo>
                  <a:lnTo>
                    <a:pt x="167" y="10"/>
                  </a:lnTo>
                  <a:lnTo>
                    <a:pt x="167" y="12"/>
                  </a:lnTo>
                  <a:lnTo>
                    <a:pt x="165" y="12"/>
                  </a:lnTo>
                  <a:lnTo>
                    <a:pt x="140" y="16"/>
                  </a:lnTo>
                  <a:lnTo>
                    <a:pt x="138" y="18"/>
                  </a:lnTo>
                  <a:lnTo>
                    <a:pt x="138" y="16"/>
                  </a:lnTo>
                  <a:lnTo>
                    <a:pt x="116" y="0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54" y="46"/>
                  </a:lnTo>
                  <a:lnTo>
                    <a:pt x="24" y="56"/>
                  </a:lnTo>
                  <a:lnTo>
                    <a:pt x="12" y="7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4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6" name="Freeform 396"/>
            <p:cNvSpPr/>
            <p:nvPr/>
          </p:nvSpPr>
          <p:spPr>
            <a:xfrm rot="21164400">
              <a:off x="7553880" y="4356000"/>
              <a:ext cx="551520" cy="4122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412200"/>
                <a:gd name="textAreaBottom" fmla="*/ 412560 h 412200"/>
              </a:gdLst>
              <a:ahLst/>
              <a:cxnLst/>
              <a:rect l="textAreaLeft" t="textAreaTop" r="textAreaRight" b="textAreaBottom"/>
              <a:pathLst>
                <a:path w="456" h="341">
                  <a:moveTo>
                    <a:pt x="0" y="36"/>
                  </a:moveTo>
                  <a:lnTo>
                    <a:pt x="50" y="277"/>
                  </a:lnTo>
                  <a:lnTo>
                    <a:pt x="78" y="273"/>
                  </a:lnTo>
                  <a:lnTo>
                    <a:pt x="96" y="245"/>
                  </a:lnTo>
                  <a:lnTo>
                    <a:pt x="114" y="253"/>
                  </a:lnTo>
                  <a:lnTo>
                    <a:pt x="120" y="281"/>
                  </a:lnTo>
                  <a:lnTo>
                    <a:pt x="176" y="311"/>
                  </a:lnTo>
                  <a:lnTo>
                    <a:pt x="221" y="295"/>
                  </a:lnTo>
                  <a:lnTo>
                    <a:pt x="245" y="305"/>
                  </a:lnTo>
                  <a:lnTo>
                    <a:pt x="261" y="341"/>
                  </a:lnTo>
                  <a:lnTo>
                    <a:pt x="295" y="337"/>
                  </a:lnTo>
                  <a:lnTo>
                    <a:pt x="291" y="317"/>
                  </a:lnTo>
                  <a:lnTo>
                    <a:pt x="271" y="307"/>
                  </a:lnTo>
                  <a:lnTo>
                    <a:pt x="269" y="307"/>
                  </a:lnTo>
                  <a:lnTo>
                    <a:pt x="269" y="305"/>
                  </a:lnTo>
                  <a:lnTo>
                    <a:pt x="283" y="285"/>
                  </a:lnTo>
                  <a:lnTo>
                    <a:pt x="283" y="285"/>
                  </a:lnTo>
                  <a:lnTo>
                    <a:pt x="285" y="285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55" y="277"/>
                  </a:lnTo>
                  <a:lnTo>
                    <a:pt x="375" y="247"/>
                  </a:lnTo>
                  <a:lnTo>
                    <a:pt x="375" y="227"/>
                  </a:lnTo>
                  <a:lnTo>
                    <a:pt x="377" y="223"/>
                  </a:lnTo>
                  <a:lnTo>
                    <a:pt x="379" y="225"/>
                  </a:lnTo>
                  <a:lnTo>
                    <a:pt x="403" y="243"/>
                  </a:lnTo>
                  <a:lnTo>
                    <a:pt x="426" y="239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46" y="191"/>
                  </a:lnTo>
                  <a:lnTo>
                    <a:pt x="454" y="165"/>
                  </a:lnTo>
                  <a:lnTo>
                    <a:pt x="438" y="147"/>
                  </a:lnTo>
                  <a:lnTo>
                    <a:pt x="438" y="147"/>
                  </a:lnTo>
                  <a:lnTo>
                    <a:pt x="438" y="145"/>
                  </a:lnTo>
                  <a:lnTo>
                    <a:pt x="456" y="123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24" y="84"/>
                  </a:lnTo>
                  <a:lnTo>
                    <a:pt x="399" y="56"/>
                  </a:lnTo>
                  <a:lnTo>
                    <a:pt x="399" y="56"/>
                  </a:lnTo>
                  <a:lnTo>
                    <a:pt x="399" y="54"/>
                  </a:lnTo>
                  <a:lnTo>
                    <a:pt x="395" y="28"/>
                  </a:lnTo>
                  <a:lnTo>
                    <a:pt x="377" y="30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07" y="48"/>
                  </a:lnTo>
                  <a:lnTo>
                    <a:pt x="295" y="58"/>
                  </a:lnTo>
                  <a:lnTo>
                    <a:pt x="293" y="60"/>
                  </a:lnTo>
                  <a:lnTo>
                    <a:pt x="291" y="58"/>
                  </a:lnTo>
                  <a:lnTo>
                    <a:pt x="277" y="48"/>
                  </a:lnTo>
                  <a:lnTo>
                    <a:pt x="239" y="86"/>
                  </a:lnTo>
                  <a:lnTo>
                    <a:pt x="237" y="88"/>
                  </a:lnTo>
                  <a:lnTo>
                    <a:pt x="237" y="8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199" y="34"/>
                  </a:lnTo>
                  <a:lnTo>
                    <a:pt x="176" y="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50" y="26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2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7" name="Freeform 397"/>
            <p:cNvSpPr/>
            <p:nvPr/>
          </p:nvSpPr>
          <p:spPr>
            <a:xfrm rot="21164400">
              <a:off x="7553880" y="4356000"/>
              <a:ext cx="551520" cy="4122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412200"/>
                <a:gd name="textAreaBottom" fmla="*/ 412560 h 412200"/>
              </a:gdLst>
              <a:ahLst/>
              <a:cxnLst/>
              <a:rect l="textAreaLeft" t="textAreaTop" r="textAreaRight" b="textAreaBottom"/>
              <a:pathLst>
                <a:path w="456" h="341">
                  <a:moveTo>
                    <a:pt x="0" y="36"/>
                  </a:moveTo>
                  <a:lnTo>
                    <a:pt x="50" y="277"/>
                  </a:lnTo>
                  <a:lnTo>
                    <a:pt x="78" y="273"/>
                  </a:lnTo>
                  <a:lnTo>
                    <a:pt x="96" y="245"/>
                  </a:lnTo>
                  <a:lnTo>
                    <a:pt x="114" y="253"/>
                  </a:lnTo>
                  <a:lnTo>
                    <a:pt x="120" y="281"/>
                  </a:lnTo>
                  <a:lnTo>
                    <a:pt x="176" y="311"/>
                  </a:lnTo>
                  <a:lnTo>
                    <a:pt x="221" y="295"/>
                  </a:lnTo>
                  <a:lnTo>
                    <a:pt x="245" y="305"/>
                  </a:lnTo>
                  <a:lnTo>
                    <a:pt x="261" y="341"/>
                  </a:lnTo>
                  <a:lnTo>
                    <a:pt x="295" y="337"/>
                  </a:lnTo>
                  <a:lnTo>
                    <a:pt x="291" y="317"/>
                  </a:lnTo>
                  <a:lnTo>
                    <a:pt x="271" y="307"/>
                  </a:lnTo>
                  <a:lnTo>
                    <a:pt x="269" y="307"/>
                  </a:lnTo>
                  <a:lnTo>
                    <a:pt x="269" y="305"/>
                  </a:lnTo>
                  <a:lnTo>
                    <a:pt x="283" y="285"/>
                  </a:lnTo>
                  <a:lnTo>
                    <a:pt x="283" y="285"/>
                  </a:lnTo>
                  <a:lnTo>
                    <a:pt x="285" y="285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55" y="277"/>
                  </a:lnTo>
                  <a:lnTo>
                    <a:pt x="375" y="247"/>
                  </a:lnTo>
                  <a:lnTo>
                    <a:pt x="375" y="227"/>
                  </a:lnTo>
                  <a:lnTo>
                    <a:pt x="377" y="223"/>
                  </a:lnTo>
                  <a:lnTo>
                    <a:pt x="379" y="225"/>
                  </a:lnTo>
                  <a:lnTo>
                    <a:pt x="403" y="243"/>
                  </a:lnTo>
                  <a:lnTo>
                    <a:pt x="426" y="239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46" y="191"/>
                  </a:lnTo>
                  <a:lnTo>
                    <a:pt x="454" y="165"/>
                  </a:lnTo>
                  <a:lnTo>
                    <a:pt x="438" y="147"/>
                  </a:lnTo>
                  <a:lnTo>
                    <a:pt x="438" y="147"/>
                  </a:lnTo>
                  <a:lnTo>
                    <a:pt x="438" y="145"/>
                  </a:lnTo>
                  <a:lnTo>
                    <a:pt x="456" y="123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24" y="84"/>
                  </a:lnTo>
                  <a:lnTo>
                    <a:pt x="399" y="56"/>
                  </a:lnTo>
                  <a:lnTo>
                    <a:pt x="399" y="56"/>
                  </a:lnTo>
                  <a:lnTo>
                    <a:pt x="399" y="54"/>
                  </a:lnTo>
                  <a:lnTo>
                    <a:pt x="395" y="28"/>
                  </a:lnTo>
                  <a:lnTo>
                    <a:pt x="377" y="30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07" y="48"/>
                  </a:lnTo>
                  <a:lnTo>
                    <a:pt x="295" y="58"/>
                  </a:lnTo>
                  <a:lnTo>
                    <a:pt x="293" y="60"/>
                  </a:lnTo>
                  <a:lnTo>
                    <a:pt x="291" y="58"/>
                  </a:lnTo>
                  <a:lnTo>
                    <a:pt x="277" y="48"/>
                  </a:lnTo>
                  <a:lnTo>
                    <a:pt x="239" y="86"/>
                  </a:lnTo>
                  <a:lnTo>
                    <a:pt x="237" y="88"/>
                  </a:lnTo>
                  <a:lnTo>
                    <a:pt x="237" y="8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199" y="34"/>
                  </a:lnTo>
                  <a:lnTo>
                    <a:pt x="176" y="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50" y="26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22" y="22"/>
                  </a:lnTo>
                  <a:lnTo>
                    <a:pt x="0" y="3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8" name="Freeform 398"/>
            <p:cNvSpPr/>
            <p:nvPr/>
          </p:nvSpPr>
          <p:spPr>
            <a:xfrm rot="21164400">
              <a:off x="7418160" y="3999240"/>
              <a:ext cx="546480" cy="470520"/>
            </a:xfrm>
            <a:custGeom>
              <a:avLst/>
              <a:gdLst>
                <a:gd name="textAreaLeft" fmla="*/ 0 w 546480"/>
                <a:gd name="textAreaRight" fmla="*/ 546840 w 546480"/>
                <a:gd name="textAreaTop" fmla="*/ 0 h 470520"/>
                <a:gd name="textAreaBottom" fmla="*/ 470880 h 470520"/>
              </a:gdLst>
              <a:ahLst/>
              <a:cxnLst/>
              <a:rect l="textAreaLeft" t="textAreaTop" r="textAreaRight" b="textAreaBottom"/>
              <a:pathLst>
                <a:path w="452" h="389">
                  <a:moveTo>
                    <a:pt x="0" y="239"/>
                  </a:moveTo>
                  <a:lnTo>
                    <a:pt x="53" y="241"/>
                  </a:lnTo>
                  <a:lnTo>
                    <a:pt x="31" y="263"/>
                  </a:lnTo>
                  <a:lnTo>
                    <a:pt x="75" y="339"/>
                  </a:lnTo>
                  <a:lnTo>
                    <a:pt x="97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115" y="335"/>
                  </a:lnTo>
                  <a:lnTo>
                    <a:pt x="125" y="329"/>
                  </a:lnTo>
                  <a:lnTo>
                    <a:pt x="127" y="329"/>
                  </a:lnTo>
                  <a:lnTo>
                    <a:pt x="127" y="329"/>
                  </a:lnTo>
                  <a:lnTo>
                    <a:pt x="149" y="339"/>
                  </a:lnTo>
                  <a:lnTo>
                    <a:pt x="253" y="303"/>
                  </a:lnTo>
                  <a:lnTo>
                    <a:pt x="255" y="303"/>
                  </a:lnTo>
                  <a:lnTo>
                    <a:pt x="255" y="303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6" y="361"/>
                  </a:lnTo>
                  <a:lnTo>
                    <a:pt x="314" y="389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6" y="351"/>
                  </a:lnTo>
                  <a:lnTo>
                    <a:pt x="370" y="361"/>
                  </a:lnTo>
                  <a:lnTo>
                    <a:pt x="382" y="351"/>
                  </a:lnTo>
                  <a:lnTo>
                    <a:pt x="384" y="351"/>
                  </a:lnTo>
                  <a:lnTo>
                    <a:pt x="384" y="351"/>
                  </a:lnTo>
                  <a:lnTo>
                    <a:pt x="428" y="355"/>
                  </a:lnTo>
                  <a:lnTo>
                    <a:pt x="452" y="335"/>
                  </a:lnTo>
                  <a:lnTo>
                    <a:pt x="452" y="197"/>
                  </a:lnTo>
                  <a:lnTo>
                    <a:pt x="434" y="197"/>
                  </a:lnTo>
                  <a:lnTo>
                    <a:pt x="410" y="219"/>
                  </a:lnTo>
                  <a:lnTo>
                    <a:pt x="408" y="219"/>
                  </a:lnTo>
                  <a:lnTo>
                    <a:pt x="406" y="217"/>
                  </a:lnTo>
                  <a:lnTo>
                    <a:pt x="396" y="203"/>
                  </a:lnTo>
                  <a:lnTo>
                    <a:pt x="396" y="203"/>
                  </a:lnTo>
                  <a:lnTo>
                    <a:pt x="396" y="203"/>
                  </a:lnTo>
                  <a:lnTo>
                    <a:pt x="398" y="151"/>
                  </a:lnTo>
                  <a:lnTo>
                    <a:pt x="324" y="147"/>
                  </a:lnTo>
                  <a:lnTo>
                    <a:pt x="322" y="147"/>
                  </a:lnTo>
                  <a:lnTo>
                    <a:pt x="322" y="147"/>
                  </a:lnTo>
                  <a:lnTo>
                    <a:pt x="308" y="121"/>
                  </a:lnTo>
                  <a:lnTo>
                    <a:pt x="268" y="123"/>
                  </a:lnTo>
                  <a:lnTo>
                    <a:pt x="268" y="123"/>
                  </a:lnTo>
                  <a:lnTo>
                    <a:pt x="266" y="121"/>
                  </a:lnTo>
                  <a:lnTo>
                    <a:pt x="260" y="93"/>
                  </a:lnTo>
                  <a:lnTo>
                    <a:pt x="235" y="62"/>
                  </a:lnTo>
                  <a:lnTo>
                    <a:pt x="105" y="0"/>
                  </a:lnTo>
                  <a:lnTo>
                    <a:pt x="105" y="44"/>
                  </a:lnTo>
                  <a:lnTo>
                    <a:pt x="103" y="44"/>
                  </a:lnTo>
                  <a:lnTo>
                    <a:pt x="79" y="58"/>
                  </a:lnTo>
                  <a:lnTo>
                    <a:pt x="85" y="85"/>
                  </a:lnTo>
                  <a:lnTo>
                    <a:pt x="87" y="89"/>
                  </a:lnTo>
                  <a:lnTo>
                    <a:pt x="83" y="89"/>
                  </a:lnTo>
                  <a:lnTo>
                    <a:pt x="51" y="87"/>
                  </a:lnTo>
                  <a:lnTo>
                    <a:pt x="27" y="97"/>
                  </a:lnTo>
                  <a:lnTo>
                    <a:pt x="14" y="123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79" name="Freeform 399"/>
            <p:cNvSpPr/>
            <p:nvPr/>
          </p:nvSpPr>
          <p:spPr>
            <a:xfrm rot="21164400">
              <a:off x="7418160" y="3999240"/>
              <a:ext cx="546480" cy="470520"/>
            </a:xfrm>
            <a:custGeom>
              <a:avLst/>
              <a:gdLst>
                <a:gd name="textAreaLeft" fmla="*/ 0 w 546480"/>
                <a:gd name="textAreaRight" fmla="*/ 546840 w 546480"/>
                <a:gd name="textAreaTop" fmla="*/ 0 h 470520"/>
                <a:gd name="textAreaBottom" fmla="*/ 470880 h 470520"/>
              </a:gdLst>
              <a:ahLst/>
              <a:cxnLst/>
              <a:rect l="textAreaLeft" t="textAreaTop" r="textAreaRight" b="textAreaBottom"/>
              <a:pathLst>
                <a:path w="452" h="389">
                  <a:moveTo>
                    <a:pt x="0" y="239"/>
                  </a:moveTo>
                  <a:lnTo>
                    <a:pt x="53" y="241"/>
                  </a:lnTo>
                  <a:lnTo>
                    <a:pt x="31" y="263"/>
                  </a:lnTo>
                  <a:lnTo>
                    <a:pt x="75" y="339"/>
                  </a:lnTo>
                  <a:lnTo>
                    <a:pt x="97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115" y="335"/>
                  </a:lnTo>
                  <a:lnTo>
                    <a:pt x="125" y="329"/>
                  </a:lnTo>
                  <a:lnTo>
                    <a:pt x="127" y="329"/>
                  </a:lnTo>
                  <a:lnTo>
                    <a:pt x="127" y="329"/>
                  </a:lnTo>
                  <a:lnTo>
                    <a:pt x="149" y="339"/>
                  </a:lnTo>
                  <a:lnTo>
                    <a:pt x="253" y="303"/>
                  </a:lnTo>
                  <a:lnTo>
                    <a:pt x="255" y="303"/>
                  </a:lnTo>
                  <a:lnTo>
                    <a:pt x="255" y="303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0" y="339"/>
                  </a:lnTo>
                  <a:lnTo>
                    <a:pt x="286" y="361"/>
                  </a:lnTo>
                  <a:lnTo>
                    <a:pt x="314" y="389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6" y="351"/>
                  </a:lnTo>
                  <a:lnTo>
                    <a:pt x="370" y="361"/>
                  </a:lnTo>
                  <a:lnTo>
                    <a:pt x="382" y="351"/>
                  </a:lnTo>
                  <a:lnTo>
                    <a:pt x="384" y="351"/>
                  </a:lnTo>
                  <a:lnTo>
                    <a:pt x="384" y="351"/>
                  </a:lnTo>
                  <a:lnTo>
                    <a:pt x="428" y="355"/>
                  </a:lnTo>
                  <a:lnTo>
                    <a:pt x="452" y="335"/>
                  </a:lnTo>
                  <a:lnTo>
                    <a:pt x="452" y="197"/>
                  </a:lnTo>
                  <a:lnTo>
                    <a:pt x="434" y="197"/>
                  </a:lnTo>
                  <a:lnTo>
                    <a:pt x="410" y="219"/>
                  </a:lnTo>
                  <a:lnTo>
                    <a:pt x="408" y="219"/>
                  </a:lnTo>
                  <a:lnTo>
                    <a:pt x="406" y="217"/>
                  </a:lnTo>
                  <a:lnTo>
                    <a:pt x="396" y="203"/>
                  </a:lnTo>
                  <a:lnTo>
                    <a:pt x="396" y="203"/>
                  </a:lnTo>
                  <a:lnTo>
                    <a:pt x="396" y="203"/>
                  </a:lnTo>
                  <a:lnTo>
                    <a:pt x="398" y="151"/>
                  </a:lnTo>
                  <a:lnTo>
                    <a:pt x="324" y="147"/>
                  </a:lnTo>
                  <a:lnTo>
                    <a:pt x="322" y="147"/>
                  </a:lnTo>
                  <a:lnTo>
                    <a:pt x="322" y="147"/>
                  </a:lnTo>
                  <a:lnTo>
                    <a:pt x="308" y="121"/>
                  </a:lnTo>
                  <a:lnTo>
                    <a:pt x="268" y="123"/>
                  </a:lnTo>
                  <a:lnTo>
                    <a:pt x="268" y="123"/>
                  </a:lnTo>
                  <a:lnTo>
                    <a:pt x="266" y="121"/>
                  </a:lnTo>
                  <a:lnTo>
                    <a:pt x="260" y="93"/>
                  </a:lnTo>
                  <a:lnTo>
                    <a:pt x="235" y="62"/>
                  </a:lnTo>
                  <a:lnTo>
                    <a:pt x="105" y="0"/>
                  </a:lnTo>
                  <a:lnTo>
                    <a:pt x="105" y="44"/>
                  </a:lnTo>
                  <a:lnTo>
                    <a:pt x="103" y="44"/>
                  </a:lnTo>
                  <a:lnTo>
                    <a:pt x="79" y="58"/>
                  </a:lnTo>
                  <a:lnTo>
                    <a:pt x="85" y="85"/>
                  </a:lnTo>
                  <a:lnTo>
                    <a:pt x="87" y="89"/>
                  </a:lnTo>
                  <a:lnTo>
                    <a:pt x="83" y="89"/>
                  </a:lnTo>
                  <a:lnTo>
                    <a:pt x="51" y="87"/>
                  </a:lnTo>
                  <a:lnTo>
                    <a:pt x="27" y="97"/>
                  </a:lnTo>
                  <a:lnTo>
                    <a:pt x="14" y="123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0" y="239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0" name="Freeform 400"/>
            <p:cNvSpPr/>
            <p:nvPr/>
          </p:nvSpPr>
          <p:spPr>
            <a:xfrm rot="21164400">
              <a:off x="7142400" y="3825720"/>
              <a:ext cx="377280" cy="538200"/>
            </a:xfrm>
            <a:custGeom>
              <a:avLst/>
              <a:gdLst>
                <a:gd name="textAreaLeft" fmla="*/ 0 w 377280"/>
                <a:gd name="textAreaRight" fmla="*/ 377640 w 377280"/>
                <a:gd name="textAreaTop" fmla="*/ 0 h 538200"/>
                <a:gd name="textAreaBottom" fmla="*/ 538560 h 538200"/>
              </a:gdLst>
              <a:ahLst/>
              <a:cxnLst/>
              <a:rect l="textAreaLeft" t="textAreaTop" r="textAreaRight" b="textAreaBottom"/>
              <a:pathLst>
                <a:path w="312" h="445">
                  <a:moveTo>
                    <a:pt x="8" y="246"/>
                  </a:moveTo>
                  <a:lnTo>
                    <a:pt x="21" y="250"/>
                  </a:lnTo>
                  <a:lnTo>
                    <a:pt x="23" y="275"/>
                  </a:lnTo>
                  <a:lnTo>
                    <a:pt x="13" y="287"/>
                  </a:lnTo>
                  <a:lnTo>
                    <a:pt x="19" y="305"/>
                  </a:lnTo>
                  <a:lnTo>
                    <a:pt x="0" y="329"/>
                  </a:lnTo>
                  <a:lnTo>
                    <a:pt x="4" y="347"/>
                  </a:lnTo>
                  <a:lnTo>
                    <a:pt x="49" y="357"/>
                  </a:lnTo>
                  <a:lnTo>
                    <a:pt x="51" y="381"/>
                  </a:lnTo>
                  <a:lnTo>
                    <a:pt x="73" y="383"/>
                  </a:lnTo>
                  <a:lnTo>
                    <a:pt x="89" y="387"/>
                  </a:lnTo>
                  <a:lnTo>
                    <a:pt x="105" y="405"/>
                  </a:lnTo>
                  <a:lnTo>
                    <a:pt x="81" y="425"/>
                  </a:lnTo>
                  <a:lnTo>
                    <a:pt x="81" y="441"/>
                  </a:lnTo>
                  <a:lnTo>
                    <a:pt x="105" y="435"/>
                  </a:lnTo>
                  <a:lnTo>
                    <a:pt x="127" y="445"/>
                  </a:lnTo>
                  <a:lnTo>
                    <a:pt x="145" y="441"/>
                  </a:lnTo>
                  <a:lnTo>
                    <a:pt x="161" y="429"/>
                  </a:lnTo>
                  <a:lnTo>
                    <a:pt x="205" y="419"/>
                  </a:lnTo>
                  <a:lnTo>
                    <a:pt x="223" y="377"/>
                  </a:lnTo>
                  <a:lnTo>
                    <a:pt x="221" y="303"/>
                  </a:lnTo>
                  <a:lnTo>
                    <a:pt x="221" y="301"/>
                  </a:lnTo>
                  <a:lnTo>
                    <a:pt x="235" y="275"/>
                  </a:lnTo>
                  <a:lnTo>
                    <a:pt x="237" y="273"/>
                  </a:lnTo>
                  <a:lnTo>
                    <a:pt x="237" y="273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92" y="265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286" y="236"/>
                  </a:lnTo>
                  <a:lnTo>
                    <a:pt x="312" y="222"/>
                  </a:lnTo>
                  <a:lnTo>
                    <a:pt x="312" y="116"/>
                  </a:lnTo>
                  <a:lnTo>
                    <a:pt x="294" y="98"/>
                  </a:lnTo>
                  <a:lnTo>
                    <a:pt x="292" y="96"/>
                  </a:lnTo>
                  <a:lnTo>
                    <a:pt x="294" y="94"/>
                  </a:lnTo>
                  <a:lnTo>
                    <a:pt x="312" y="72"/>
                  </a:lnTo>
                  <a:lnTo>
                    <a:pt x="310" y="56"/>
                  </a:lnTo>
                  <a:lnTo>
                    <a:pt x="276" y="80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48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21" y="66"/>
                  </a:lnTo>
                  <a:lnTo>
                    <a:pt x="193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53" y="42"/>
                  </a:lnTo>
                  <a:lnTo>
                    <a:pt x="137" y="38"/>
                  </a:lnTo>
                  <a:lnTo>
                    <a:pt x="133" y="38"/>
                  </a:lnTo>
                  <a:lnTo>
                    <a:pt x="135" y="36"/>
                  </a:lnTo>
                  <a:lnTo>
                    <a:pt x="147" y="18"/>
                  </a:lnTo>
                  <a:lnTo>
                    <a:pt x="129" y="0"/>
                  </a:lnTo>
                  <a:lnTo>
                    <a:pt x="93" y="34"/>
                  </a:lnTo>
                  <a:lnTo>
                    <a:pt x="91" y="66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79" y="80"/>
                  </a:lnTo>
                  <a:lnTo>
                    <a:pt x="83" y="90"/>
                  </a:lnTo>
                  <a:lnTo>
                    <a:pt x="105" y="98"/>
                  </a:lnTo>
                  <a:lnTo>
                    <a:pt x="105" y="98"/>
                  </a:lnTo>
                  <a:lnTo>
                    <a:pt x="105" y="100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09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1" y="154"/>
                  </a:lnTo>
                  <a:lnTo>
                    <a:pt x="101" y="154"/>
                  </a:lnTo>
                  <a:lnTo>
                    <a:pt x="99" y="154"/>
                  </a:lnTo>
                  <a:lnTo>
                    <a:pt x="73" y="148"/>
                  </a:lnTo>
                  <a:lnTo>
                    <a:pt x="53" y="170"/>
                  </a:lnTo>
                  <a:lnTo>
                    <a:pt x="49" y="194"/>
                  </a:lnTo>
                  <a:lnTo>
                    <a:pt x="49" y="196"/>
                  </a:lnTo>
                  <a:lnTo>
                    <a:pt x="47" y="196"/>
                  </a:lnTo>
                  <a:lnTo>
                    <a:pt x="13" y="228"/>
                  </a:lnTo>
                  <a:lnTo>
                    <a:pt x="8" y="24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1" name="Freeform 401"/>
            <p:cNvSpPr/>
            <p:nvPr/>
          </p:nvSpPr>
          <p:spPr>
            <a:xfrm rot="21164400">
              <a:off x="7142400" y="3825720"/>
              <a:ext cx="377280" cy="538200"/>
            </a:xfrm>
            <a:custGeom>
              <a:avLst/>
              <a:gdLst>
                <a:gd name="textAreaLeft" fmla="*/ 0 w 377280"/>
                <a:gd name="textAreaRight" fmla="*/ 377640 w 377280"/>
                <a:gd name="textAreaTop" fmla="*/ 0 h 538200"/>
                <a:gd name="textAreaBottom" fmla="*/ 538560 h 538200"/>
              </a:gdLst>
              <a:ahLst/>
              <a:cxnLst/>
              <a:rect l="textAreaLeft" t="textAreaTop" r="textAreaRight" b="textAreaBottom"/>
              <a:pathLst>
                <a:path w="312" h="445">
                  <a:moveTo>
                    <a:pt x="8" y="246"/>
                  </a:moveTo>
                  <a:lnTo>
                    <a:pt x="21" y="250"/>
                  </a:lnTo>
                  <a:lnTo>
                    <a:pt x="23" y="275"/>
                  </a:lnTo>
                  <a:lnTo>
                    <a:pt x="13" y="287"/>
                  </a:lnTo>
                  <a:lnTo>
                    <a:pt x="19" y="305"/>
                  </a:lnTo>
                  <a:lnTo>
                    <a:pt x="0" y="329"/>
                  </a:lnTo>
                  <a:lnTo>
                    <a:pt x="4" y="347"/>
                  </a:lnTo>
                  <a:lnTo>
                    <a:pt x="49" y="357"/>
                  </a:lnTo>
                  <a:lnTo>
                    <a:pt x="51" y="381"/>
                  </a:lnTo>
                  <a:lnTo>
                    <a:pt x="73" y="383"/>
                  </a:lnTo>
                  <a:lnTo>
                    <a:pt x="89" y="387"/>
                  </a:lnTo>
                  <a:lnTo>
                    <a:pt x="105" y="405"/>
                  </a:lnTo>
                  <a:lnTo>
                    <a:pt x="81" y="425"/>
                  </a:lnTo>
                  <a:lnTo>
                    <a:pt x="81" y="441"/>
                  </a:lnTo>
                  <a:lnTo>
                    <a:pt x="105" y="435"/>
                  </a:lnTo>
                  <a:lnTo>
                    <a:pt x="127" y="445"/>
                  </a:lnTo>
                  <a:lnTo>
                    <a:pt x="145" y="441"/>
                  </a:lnTo>
                  <a:lnTo>
                    <a:pt x="161" y="429"/>
                  </a:lnTo>
                  <a:lnTo>
                    <a:pt x="205" y="419"/>
                  </a:lnTo>
                  <a:lnTo>
                    <a:pt x="223" y="377"/>
                  </a:lnTo>
                  <a:lnTo>
                    <a:pt x="221" y="303"/>
                  </a:lnTo>
                  <a:lnTo>
                    <a:pt x="221" y="301"/>
                  </a:lnTo>
                  <a:lnTo>
                    <a:pt x="235" y="275"/>
                  </a:lnTo>
                  <a:lnTo>
                    <a:pt x="237" y="273"/>
                  </a:lnTo>
                  <a:lnTo>
                    <a:pt x="237" y="273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92" y="265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286" y="236"/>
                  </a:lnTo>
                  <a:lnTo>
                    <a:pt x="312" y="222"/>
                  </a:lnTo>
                  <a:lnTo>
                    <a:pt x="312" y="116"/>
                  </a:lnTo>
                  <a:lnTo>
                    <a:pt x="294" y="98"/>
                  </a:lnTo>
                  <a:lnTo>
                    <a:pt x="292" y="96"/>
                  </a:lnTo>
                  <a:lnTo>
                    <a:pt x="294" y="94"/>
                  </a:lnTo>
                  <a:lnTo>
                    <a:pt x="312" y="72"/>
                  </a:lnTo>
                  <a:lnTo>
                    <a:pt x="310" y="56"/>
                  </a:lnTo>
                  <a:lnTo>
                    <a:pt x="276" y="80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48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21" y="66"/>
                  </a:lnTo>
                  <a:lnTo>
                    <a:pt x="193" y="70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53" y="42"/>
                  </a:lnTo>
                  <a:lnTo>
                    <a:pt x="137" y="38"/>
                  </a:lnTo>
                  <a:lnTo>
                    <a:pt x="133" y="38"/>
                  </a:lnTo>
                  <a:lnTo>
                    <a:pt x="135" y="36"/>
                  </a:lnTo>
                  <a:lnTo>
                    <a:pt x="147" y="18"/>
                  </a:lnTo>
                  <a:lnTo>
                    <a:pt x="129" y="0"/>
                  </a:lnTo>
                  <a:lnTo>
                    <a:pt x="93" y="34"/>
                  </a:lnTo>
                  <a:lnTo>
                    <a:pt x="91" y="66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79" y="80"/>
                  </a:lnTo>
                  <a:lnTo>
                    <a:pt x="83" y="90"/>
                  </a:lnTo>
                  <a:lnTo>
                    <a:pt x="105" y="98"/>
                  </a:lnTo>
                  <a:lnTo>
                    <a:pt x="105" y="98"/>
                  </a:lnTo>
                  <a:lnTo>
                    <a:pt x="105" y="100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09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1" y="154"/>
                  </a:lnTo>
                  <a:lnTo>
                    <a:pt x="101" y="154"/>
                  </a:lnTo>
                  <a:lnTo>
                    <a:pt x="99" y="154"/>
                  </a:lnTo>
                  <a:lnTo>
                    <a:pt x="73" y="148"/>
                  </a:lnTo>
                  <a:lnTo>
                    <a:pt x="53" y="170"/>
                  </a:lnTo>
                  <a:lnTo>
                    <a:pt x="49" y="194"/>
                  </a:lnTo>
                  <a:lnTo>
                    <a:pt x="49" y="196"/>
                  </a:lnTo>
                  <a:lnTo>
                    <a:pt x="47" y="196"/>
                  </a:lnTo>
                  <a:lnTo>
                    <a:pt x="13" y="228"/>
                  </a:lnTo>
                  <a:lnTo>
                    <a:pt x="8" y="246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2" name="Freeform 402"/>
            <p:cNvSpPr/>
            <p:nvPr/>
          </p:nvSpPr>
          <p:spPr>
            <a:xfrm rot="21164400">
              <a:off x="7487280" y="3645360"/>
              <a:ext cx="740160" cy="587880"/>
            </a:xfrm>
            <a:custGeom>
              <a:avLst/>
              <a:gdLst>
                <a:gd name="textAreaLeft" fmla="*/ 0 w 740160"/>
                <a:gd name="textAreaRight" fmla="*/ 740520 w 740160"/>
                <a:gd name="textAreaTop" fmla="*/ 0 h 587880"/>
                <a:gd name="textAreaBottom" fmla="*/ 588240 h 587880"/>
              </a:gdLst>
              <a:ahLst/>
              <a:cxnLst/>
              <a:rect l="textAreaLeft" t="textAreaTop" r="textAreaRight" b="textAreaBottom"/>
              <a:pathLst>
                <a:path w="612" h="486">
                  <a:moveTo>
                    <a:pt x="434" y="63"/>
                  </a:moveTo>
                  <a:lnTo>
                    <a:pt x="406" y="43"/>
                  </a:lnTo>
                  <a:lnTo>
                    <a:pt x="351" y="75"/>
                  </a:lnTo>
                  <a:lnTo>
                    <a:pt x="349" y="75"/>
                  </a:lnTo>
                  <a:lnTo>
                    <a:pt x="349" y="75"/>
                  </a:lnTo>
                  <a:lnTo>
                    <a:pt x="301" y="39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189" y="10"/>
                  </a:lnTo>
                  <a:lnTo>
                    <a:pt x="158" y="0"/>
                  </a:lnTo>
                  <a:lnTo>
                    <a:pt x="128" y="21"/>
                  </a:lnTo>
                  <a:lnTo>
                    <a:pt x="106" y="93"/>
                  </a:lnTo>
                  <a:lnTo>
                    <a:pt x="106" y="95"/>
                  </a:lnTo>
                  <a:lnTo>
                    <a:pt x="104" y="95"/>
                  </a:lnTo>
                  <a:lnTo>
                    <a:pt x="78" y="91"/>
                  </a:lnTo>
                  <a:lnTo>
                    <a:pt x="58" y="103"/>
                  </a:lnTo>
                  <a:lnTo>
                    <a:pt x="54" y="125"/>
                  </a:lnTo>
                  <a:lnTo>
                    <a:pt x="54" y="127"/>
                  </a:lnTo>
                  <a:lnTo>
                    <a:pt x="52" y="127"/>
                  </a:lnTo>
                  <a:lnTo>
                    <a:pt x="16" y="147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18" y="167"/>
                  </a:lnTo>
                  <a:lnTo>
                    <a:pt x="0" y="18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69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6"/>
                  </a:lnTo>
                  <a:lnTo>
                    <a:pt x="183" y="392"/>
                  </a:lnTo>
                  <a:lnTo>
                    <a:pt x="221" y="392"/>
                  </a:lnTo>
                  <a:lnTo>
                    <a:pt x="223" y="390"/>
                  </a:lnTo>
                  <a:lnTo>
                    <a:pt x="223" y="392"/>
                  </a:lnTo>
                  <a:lnTo>
                    <a:pt x="237" y="418"/>
                  </a:lnTo>
                  <a:lnTo>
                    <a:pt x="313" y="420"/>
                  </a:lnTo>
                  <a:lnTo>
                    <a:pt x="315" y="420"/>
                  </a:lnTo>
                  <a:lnTo>
                    <a:pt x="311" y="474"/>
                  </a:lnTo>
                  <a:lnTo>
                    <a:pt x="321" y="486"/>
                  </a:lnTo>
                  <a:lnTo>
                    <a:pt x="345" y="466"/>
                  </a:lnTo>
                  <a:lnTo>
                    <a:pt x="347" y="466"/>
                  </a:lnTo>
                  <a:lnTo>
                    <a:pt x="369" y="466"/>
                  </a:lnTo>
                  <a:lnTo>
                    <a:pt x="369" y="466"/>
                  </a:lnTo>
                  <a:lnTo>
                    <a:pt x="418" y="466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90" y="436"/>
                  </a:lnTo>
                  <a:lnTo>
                    <a:pt x="490" y="436"/>
                  </a:lnTo>
                  <a:lnTo>
                    <a:pt x="490" y="436"/>
                  </a:lnTo>
                  <a:lnTo>
                    <a:pt x="534" y="456"/>
                  </a:lnTo>
                  <a:lnTo>
                    <a:pt x="568" y="440"/>
                  </a:lnTo>
                  <a:lnTo>
                    <a:pt x="570" y="406"/>
                  </a:lnTo>
                  <a:lnTo>
                    <a:pt x="570" y="404"/>
                  </a:lnTo>
                  <a:lnTo>
                    <a:pt x="570" y="404"/>
                  </a:lnTo>
                  <a:lnTo>
                    <a:pt x="606" y="376"/>
                  </a:lnTo>
                  <a:lnTo>
                    <a:pt x="612" y="360"/>
                  </a:lnTo>
                  <a:lnTo>
                    <a:pt x="580" y="350"/>
                  </a:lnTo>
                  <a:lnTo>
                    <a:pt x="580" y="350"/>
                  </a:lnTo>
                  <a:lnTo>
                    <a:pt x="580" y="348"/>
                  </a:lnTo>
                  <a:lnTo>
                    <a:pt x="556" y="327"/>
                  </a:lnTo>
                  <a:lnTo>
                    <a:pt x="556" y="325"/>
                  </a:lnTo>
                  <a:lnTo>
                    <a:pt x="552" y="297"/>
                  </a:lnTo>
                  <a:lnTo>
                    <a:pt x="552" y="295"/>
                  </a:lnTo>
                  <a:lnTo>
                    <a:pt x="552" y="295"/>
                  </a:lnTo>
                  <a:lnTo>
                    <a:pt x="592" y="259"/>
                  </a:lnTo>
                  <a:lnTo>
                    <a:pt x="594" y="239"/>
                  </a:lnTo>
                  <a:lnTo>
                    <a:pt x="568" y="237"/>
                  </a:lnTo>
                  <a:lnTo>
                    <a:pt x="566" y="237"/>
                  </a:lnTo>
                  <a:lnTo>
                    <a:pt x="566" y="235"/>
                  </a:lnTo>
                  <a:lnTo>
                    <a:pt x="538" y="175"/>
                  </a:lnTo>
                  <a:lnTo>
                    <a:pt x="436" y="159"/>
                  </a:lnTo>
                  <a:lnTo>
                    <a:pt x="434" y="15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48" y="111"/>
                  </a:lnTo>
                  <a:lnTo>
                    <a:pt x="434" y="6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3" name="Freeform 403"/>
            <p:cNvSpPr/>
            <p:nvPr/>
          </p:nvSpPr>
          <p:spPr>
            <a:xfrm rot="21164400">
              <a:off x="7487280" y="3645360"/>
              <a:ext cx="740160" cy="587880"/>
            </a:xfrm>
            <a:custGeom>
              <a:avLst/>
              <a:gdLst>
                <a:gd name="textAreaLeft" fmla="*/ 0 w 740160"/>
                <a:gd name="textAreaRight" fmla="*/ 740520 w 740160"/>
                <a:gd name="textAreaTop" fmla="*/ 0 h 587880"/>
                <a:gd name="textAreaBottom" fmla="*/ 588240 h 587880"/>
              </a:gdLst>
              <a:ahLst/>
              <a:cxnLst/>
              <a:rect l="textAreaLeft" t="textAreaTop" r="textAreaRight" b="textAreaBottom"/>
              <a:pathLst>
                <a:path w="612" h="486">
                  <a:moveTo>
                    <a:pt x="434" y="63"/>
                  </a:moveTo>
                  <a:lnTo>
                    <a:pt x="406" y="43"/>
                  </a:lnTo>
                  <a:lnTo>
                    <a:pt x="351" y="75"/>
                  </a:lnTo>
                  <a:lnTo>
                    <a:pt x="349" y="75"/>
                  </a:lnTo>
                  <a:lnTo>
                    <a:pt x="349" y="75"/>
                  </a:lnTo>
                  <a:lnTo>
                    <a:pt x="301" y="39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189" y="10"/>
                  </a:lnTo>
                  <a:lnTo>
                    <a:pt x="158" y="0"/>
                  </a:lnTo>
                  <a:lnTo>
                    <a:pt x="128" y="21"/>
                  </a:lnTo>
                  <a:lnTo>
                    <a:pt x="106" y="93"/>
                  </a:lnTo>
                  <a:lnTo>
                    <a:pt x="106" y="95"/>
                  </a:lnTo>
                  <a:lnTo>
                    <a:pt x="104" y="95"/>
                  </a:lnTo>
                  <a:lnTo>
                    <a:pt x="78" y="91"/>
                  </a:lnTo>
                  <a:lnTo>
                    <a:pt x="58" y="103"/>
                  </a:lnTo>
                  <a:lnTo>
                    <a:pt x="54" y="125"/>
                  </a:lnTo>
                  <a:lnTo>
                    <a:pt x="54" y="127"/>
                  </a:lnTo>
                  <a:lnTo>
                    <a:pt x="52" y="127"/>
                  </a:lnTo>
                  <a:lnTo>
                    <a:pt x="16" y="147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18" y="167"/>
                  </a:lnTo>
                  <a:lnTo>
                    <a:pt x="0" y="18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69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6"/>
                  </a:lnTo>
                  <a:lnTo>
                    <a:pt x="183" y="392"/>
                  </a:lnTo>
                  <a:lnTo>
                    <a:pt x="221" y="392"/>
                  </a:lnTo>
                  <a:lnTo>
                    <a:pt x="223" y="390"/>
                  </a:lnTo>
                  <a:lnTo>
                    <a:pt x="223" y="392"/>
                  </a:lnTo>
                  <a:lnTo>
                    <a:pt x="237" y="418"/>
                  </a:lnTo>
                  <a:lnTo>
                    <a:pt x="313" y="420"/>
                  </a:lnTo>
                  <a:lnTo>
                    <a:pt x="315" y="420"/>
                  </a:lnTo>
                  <a:lnTo>
                    <a:pt x="311" y="474"/>
                  </a:lnTo>
                  <a:lnTo>
                    <a:pt x="321" y="486"/>
                  </a:lnTo>
                  <a:lnTo>
                    <a:pt x="345" y="466"/>
                  </a:lnTo>
                  <a:lnTo>
                    <a:pt x="347" y="466"/>
                  </a:lnTo>
                  <a:lnTo>
                    <a:pt x="369" y="466"/>
                  </a:lnTo>
                  <a:lnTo>
                    <a:pt x="369" y="466"/>
                  </a:lnTo>
                  <a:lnTo>
                    <a:pt x="418" y="466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90" y="436"/>
                  </a:lnTo>
                  <a:lnTo>
                    <a:pt x="490" y="436"/>
                  </a:lnTo>
                  <a:lnTo>
                    <a:pt x="490" y="436"/>
                  </a:lnTo>
                  <a:lnTo>
                    <a:pt x="534" y="456"/>
                  </a:lnTo>
                  <a:lnTo>
                    <a:pt x="568" y="440"/>
                  </a:lnTo>
                  <a:lnTo>
                    <a:pt x="570" y="406"/>
                  </a:lnTo>
                  <a:lnTo>
                    <a:pt x="570" y="404"/>
                  </a:lnTo>
                  <a:lnTo>
                    <a:pt x="570" y="404"/>
                  </a:lnTo>
                  <a:lnTo>
                    <a:pt x="606" y="376"/>
                  </a:lnTo>
                  <a:lnTo>
                    <a:pt x="612" y="360"/>
                  </a:lnTo>
                  <a:lnTo>
                    <a:pt x="580" y="350"/>
                  </a:lnTo>
                  <a:lnTo>
                    <a:pt x="580" y="350"/>
                  </a:lnTo>
                  <a:lnTo>
                    <a:pt x="580" y="348"/>
                  </a:lnTo>
                  <a:lnTo>
                    <a:pt x="556" y="327"/>
                  </a:lnTo>
                  <a:lnTo>
                    <a:pt x="556" y="325"/>
                  </a:lnTo>
                  <a:lnTo>
                    <a:pt x="552" y="297"/>
                  </a:lnTo>
                  <a:lnTo>
                    <a:pt x="552" y="295"/>
                  </a:lnTo>
                  <a:lnTo>
                    <a:pt x="552" y="295"/>
                  </a:lnTo>
                  <a:lnTo>
                    <a:pt x="592" y="259"/>
                  </a:lnTo>
                  <a:lnTo>
                    <a:pt x="594" y="239"/>
                  </a:lnTo>
                  <a:lnTo>
                    <a:pt x="568" y="237"/>
                  </a:lnTo>
                  <a:lnTo>
                    <a:pt x="566" y="237"/>
                  </a:lnTo>
                  <a:lnTo>
                    <a:pt x="566" y="235"/>
                  </a:lnTo>
                  <a:lnTo>
                    <a:pt x="538" y="175"/>
                  </a:lnTo>
                  <a:lnTo>
                    <a:pt x="436" y="159"/>
                  </a:lnTo>
                  <a:lnTo>
                    <a:pt x="434" y="15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48" y="111"/>
                  </a:lnTo>
                  <a:lnTo>
                    <a:pt x="434" y="63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4" name="Freeform 404"/>
            <p:cNvSpPr/>
            <p:nvPr/>
          </p:nvSpPr>
          <p:spPr>
            <a:xfrm rot="21164400">
              <a:off x="8128080" y="4269240"/>
              <a:ext cx="264600" cy="42444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424440"/>
                <a:gd name="textAreaBottom" fmla="*/ 424800 h 424440"/>
              </a:gdLst>
              <a:ahLst/>
              <a:cxnLst/>
              <a:rect l="textAreaLeft" t="textAreaTop" r="textAreaRight" b="textAreaBottom"/>
              <a:pathLst>
                <a:path w="219" h="351">
                  <a:moveTo>
                    <a:pt x="94" y="0"/>
                  </a:moveTo>
                  <a:lnTo>
                    <a:pt x="82" y="4"/>
                  </a:lnTo>
                  <a:lnTo>
                    <a:pt x="78" y="2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68" y="86"/>
                  </a:lnTo>
                  <a:lnTo>
                    <a:pt x="72" y="102"/>
                  </a:lnTo>
                  <a:lnTo>
                    <a:pt x="100" y="112"/>
                  </a:lnTo>
                  <a:lnTo>
                    <a:pt x="102" y="112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72" y="169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74" y="217"/>
                  </a:lnTo>
                  <a:lnTo>
                    <a:pt x="80" y="237"/>
                  </a:lnTo>
                  <a:lnTo>
                    <a:pt x="82" y="237"/>
                  </a:lnTo>
                  <a:lnTo>
                    <a:pt x="50" y="269"/>
                  </a:lnTo>
                  <a:lnTo>
                    <a:pt x="50" y="269"/>
                  </a:lnTo>
                  <a:lnTo>
                    <a:pt x="50" y="269"/>
                  </a:lnTo>
                  <a:lnTo>
                    <a:pt x="32" y="277"/>
                  </a:lnTo>
                  <a:lnTo>
                    <a:pt x="32" y="277"/>
                  </a:lnTo>
                  <a:lnTo>
                    <a:pt x="32" y="277"/>
                  </a:lnTo>
                  <a:lnTo>
                    <a:pt x="8" y="285"/>
                  </a:lnTo>
                  <a:lnTo>
                    <a:pt x="0" y="323"/>
                  </a:lnTo>
                  <a:lnTo>
                    <a:pt x="24" y="351"/>
                  </a:lnTo>
                  <a:lnTo>
                    <a:pt x="52" y="331"/>
                  </a:lnTo>
                  <a:lnTo>
                    <a:pt x="54" y="327"/>
                  </a:lnTo>
                  <a:lnTo>
                    <a:pt x="54" y="329"/>
                  </a:lnTo>
                  <a:lnTo>
                    <a:pt x="106" y="327"/>
                  </a:lnTo>
                  <a:lnTo>
                    <a:pt x="120" y="291"/>
                  </a:lnTo>
                  <a:lnTo>
                    <a:pt x="120" y="289"/>
                  </a:lnTo>
                  <a:lnTo>
                    <a:pt x="122" y="289"/>
                  </a:lnTo>
                  <a:lnTo>
                    <a:pt x="142" y="291"/>
                  </a:lnTo>
                  <a:lnTo>
                    <a:pt x="157" y="259"/>
                  </a:lnTo>
                  <a:lnTo>
                    <a:pt x="157" y="259"/>
                  </a:lnTo>
                  <a:lnTo>
                    <a:pt x="157" y="257"/>
                  </a:lnTo>
                  <a:lnTo>
                    <a:pt x="185" y="247"/>
                  </a:lnTo>
                  <a:lnTo>
                    <a:pt x="193" y="229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219" y="193"/>
                  </a:lnTo>
                  <a:lnTo>
                    <a:pt x="217" y="173"/>
                  </a:lnTo>
                  <a:lnTo>
                    <a:pt x="207" y="141"/>
                  </a:lnTo>
                  <a:lnTo>
                    <a:pt x="207" y="141"/>
                  </a:lnTo>
                  <a:lnTo>
                    <a:pt x="207" y="141"/>
                  </a:lnTo>
                  <a:lnTo>
                    <a:pt x="203" y="112"/>
                  </a:lnTo>
                  <a:lnTo>
                    <a:pt x="179" y="78"/>
                  </a:lnTo>
                  <a:lnTo>
                    <a:pt x="179" y="78"/>
                  </a:lnTo>
                  <a:lnTo>
                    <a:pt x="179" y="76"/>
                  </a:lnTo>
                  <a:lnTo>
                    <a:pt x="189" y="54"/>
                  </a:lnTo>
                  <a:lnTo>
                    <a:pt x="173" y="44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5" name="Freeform 405"/>
            <p:cNvSpPr/>
            <p:nvPr/>
          </p:nvSpPr>
          <p:spPr>
            <a:xfrm rot="21164400">
              <a:off x="8128080" y="4269240"/>
              <a:ext cx="264600" cy="42444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424440"/>
                <a:gd name="textAreaBottom" fmla="*/ 424800 h 424440"/>
              </a:gdLst>
              <a:ahLst/>
              <a:cxnLst/>
              <a:rect l="textAreaLeft" t="textAreaTop" r="textAreaRight" b="textAreaBottom"/>
              <a:pathLst>
                <a:path w="219" h="351">
                  <a:moveTo>
                    <a:pt x="94" y="0"/>
                  </a:moveTo>
                  <a:lnTo>
                    <a:pt x="82" y="4"/>
                  </a:lnTo>
                  <a:lnTo>
                    <a:pt x="78" y="2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68" y="86"/>
                  </a:lnTo>
                  <a:lnTo>
                    <a:pt x="72" y="102"/>
                  </a:lnTo>
                  <a:lnTo>
                    <a:pt x="100" y="112"/>
                  </a:lnTo>
                  <a:lnTo>
                    <a:pt x="102" y="112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72" y="169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74" y="217"/>
                  </a:lnTo>
                  <a:lnTo>
                    <a:pt x="80" y="237"/>
                  </a:lnTo>
                  <a:lnTo>
                    <a:pt x="82" y="237"/>
                  </a:lnTo>
                  <a:lnTo>
                    <a:pt x="50" y="269"/>
                  </a:lnTo>
                  <a:lnTo>
                    <a:pt x="50" y="269"/>
                  </a:lnTo>
                  <a:lnTo>
                    <a:pt x="50" y="269"/>
                  </a:lnTo>
                  <a:lnTo>
                    <a:pt x="32" y="277"/>
                  </a:lnTo>
                  <a:lnTo>
                    <a:pt x="32" y="277"/>
                  </a:lnTo>
                  <a:lnTo>
                    <a:pt x="32" y="277"/>
                  </a:lnTo>
                  <a:lnTo>
                    <a:pt x="8" y="285"/>
                  </a:lnTo>
                  <a:lnTo>
                    <a:pt x="0" y="323"/>
                  </a:lnTo>
                  <a:lnTo>
                    <a:pt x="24" y="351"/>
                  </a:lnTo>
                  <a:lnTo>
                    <a:pt x="52" y="331"/>
                  </a:lnTo>
                  <a:lnTo>
                    <a:pt x="54" y="327"/>
                  </a:lnTo>
                  <a:lnTo>
                    <a:pt x="54" y="329"/>
                  </a:lnTo>
                  <a:lnTo>
                    <a:pt x="106" y="327"/>
                  </a:lnTo>
                  <a:lnTo>
                    <a:pt x="120" y="291"/>
                  </a:lnTo>
                  <a:lnTo>
                    <a:pt x="120" y="289"/>
                  </a:lnTo>
                  <a:lnTo>
                    <a:pt x="122" y="289"/>
                  </a:lnTo>
                  <a:lnTo>
                    <a:pt x="142" y="291"/>
                  </a:lnTo>
                  <a:lnTo>
                    <a:pt x="157" y="259"/>
                  </a:lnTo>
                  <a:lnTo>
                    <a:pt x="157" y="259"/>
                  </a:lnTo>
                  <a:lnTo>
                    <a:pt x="157" y="257"/>
                  </a:lnTo>
                  <a:lnTo>
                    <a:pt x="185" y="247"/>
                  </a:lnTo>
                  <a:lnTo>
                    <a:pt x="193" y="229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219" y="193"/>
                  </a:lnTo>
                  <a:lnTo>
                    <a:pt x="217" y="173"/>
                  </a:lnTo>
                  <a:lnTo>
                    <a:pt x="207" y="141"/>
                  </a:lnTo>
                  <a:lnTo>
                    <a:pt x="207" y="141"/>
                  </a:lnTo>
                  <a:lnTo>
                    <a:pt x="207" y="141"/>
                  </a:lnTo>
                  <a:lnTo>
                    <a:pt x="203" y="112"/>
                  </a:lnTo>
                  <a:lnTo>
                    <a:pt x="179" y="78"/>
                  </a:lnTo>
                  <a:lnTo>
                    <a:pt x="179" y="78"/>
                  </a:lnTo>
                  <a:lnTo>
                    <a:pt x="179" y="76"/>
                  </a:lnTo>
                  <a:lnTo>
                    <a:pt x="189" y="54"/>
                  </a:lnTo>
                  <a:lnTo>
                    <a:pt x="173" y="44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94" y="0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6" name="Freeform 406"/>
            <p:cNvSpPr/>
            <p:nvPr/>
          </p:nvSpPr>
          <p:spPr>
            <a:xfrm rot="21164400">
              <a:off x="7920720" y="2397240"/>
              <a:ext cx="36000" cy="5184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30" h="43">
                  <a:moveTo>
                    <a:pt x="0" y="22"/>
                  </a:moveTo>
                  <a:lnTo>
                    <a:pt x="18" y="43"/>
                  </a:lnTo>
                  <a:lnTo>
                    <a:pt x="30" y="39"/>
                  </a:lnTo>
                  <a:lnTo>
                    <a:pt x="28" y="6"/>
                  </a:lnTo>
                  <a:lnTo>
                    <a:pt x="1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7" name="Freeform 407"/>
            <p:cNvSpPr/>
            <p:nvPr/>
          </p:nvSpPr>
          <p:spPr>
            <a:xfrm rot="21164400">
              <a:off x="7920720" y="2397240"/>
              <a:ext cx="36000" cy="5184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30" h="43">
                  <a:moveTo>
                    <a:pt x="0" y="22"/>
                  </a:moveTo>
                  <a:lnTo>
                    <a:pt x="18" y="43"/>
                  </a:lnTo>
                  <a:lnTo>
                    <a:pt x="30" y="39"/>
                  </a:lnTo>
                  <a:lnTo>
                    <a:pt x="28" y="6"/>
                  </a:lnTo>
                  <a:lnTo>
                    <a:pt x="14" y="0"/>
                  </a:lnTo>
                  <a:lnTo>
                    <a:pt x="0" y="2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8" name="Freeform 408"/>
            <p:cNvSpPr/>
            <p:nvPr/>
          </p:nvSpPr>
          <p:spPr>
            <a:xfrm rot="21164400">
              <a:off x="7958160" y="2222280"/>
              <a:ext cx="23760" cy="30960"/>
            </a:xfrm>
            <a:custGeom>
              <a:avLst/>
              <a:gdLst>
                <a:gd name="textAreaLeft" fmla="*/ 0 w 23760"/>
                <a:gd name="textAreaRight" fmla="*/ 24120 w 23760"/>
                <a:gd name="textAreaTop" fmla="*/ 0 h 30960"/>
                <a:gd name="textAreaBottom" fmla="*/ 31320 h 30960"/>
              </a:gdLst>
              <a:ahLst/>
              <a:cxnLst/>
              <a:rect l="textAreaLeft" t="textAreaTop" r="textAreaRight" b="textAreaBottom"/>
              <a:pathLst>
                <a:path w="20" h="26">
                  <a:moveTo>
                    <a:pt x="0" y="14"/>
                  </a:moveTo>
                  <a:lnTo>
                    <a:pt x="10" y="26"/>
                  </a:lnTo>
                  <a:lnTo>
                    <a:pt x="20" y="16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89" name="Freeform 409"/>
            <p:cNvSpPr/>
            <p:nvPr/>
          </p:nvSpPr>
          <p:spPr>
            <a:xfrm rot="21164400">
              <a:off x="7958160" y="2222280"/>
              <a:ext cx="23760" cy="30960"/>
            </a:xfrm>
            <a:custGeom>
              <a:avLst/>
              <a:gdLst>
                <a:gd name="textAreaLeft" fmla="*/ 0 w 23760"/>
                <a:gd name="textAreaRight" fmla="*/ 24120 w 23760"/>
                <a:gd name="textAreaTop" fmla="*/ 0 h 30960"/>
                <a:gd name="textAreaBottom" fmla="*/ 31320 h 30960"/>
              </a:gdLst>
              <a:ahLst/>
              <a:cxnLst/>
              <a:rect l="textAreaLeft" t="textAreaTop" r="textAreaRight" b="textAreaBottom"/>
              <a:pathLst>
                <a:path w="20" h="26">
                  <a:moveTo>
                    <a:pt x="0" y="14"/>
                  </a:moveTo>
                  <a:lnTo>
                    <a:pt x="10" y="26"/>
                  </a:lnTo>
                  <a:lnTo>
                    <a:pt x="20" y="16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1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0" name="Freeform 410"/>
            <p:cNvSpPr/>
            <p:nvPr/>
          </p:nvSpPr>
          <p:spPr>
            <a:xfrm rot="21164400">
              <a:off x="8276040" y="1477800"/>
              <a:ext cx="47880" cy="33480"/>
            </a:xfrm>
            <a:custGeom>
              <a:avLst/>
              <a:gdLst>
                <a:gd name="textAreaLeft" fmla="*/ 0 w 47880"/>
                <a:gd name="textAreaRight" fmla="*/ 48240 w 4788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40" h="28">
                  <a:moveTo>
                    <a:pt x="0" y="22"/>
                  </a:moveTo>
                  <a:lnTo>
                    <a:pt x="40" y="28"/>
                  </a:lnTo>
                  <a:lnTo>
                    <a:pt x="30" y="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1" name="Freeform 411"/>
            <p:cNvSpPr/>
            <p:nvPr/>
          </p:nvSpPr>
          <p:spPr>
            <a:xfrm rot="21164400">
              <a:off x="8276040" y="1477800"/>
              <a:ext cx="47880" cy="33480"/>
            </a:xfrm>
            <a:custGeom>
              <a:avLst/>
              <a:gdLst>
                <a:gd name="textAreaLeft" fmla="*/ 0 w 47880"/>
                <a:gd name="textAreaRight" fmla="*/ 48240 w 4788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40" h="28">
                  <a:moveTo>
                    <a:pt x="0" y="22"/>
                  </a:moveTo>
                  <a:lnTo>
                    <a:pt x="40" y="28"/>
                  </a:lnTo>
                  <a:lnTo>
                    <a:pt x="30" y="0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2" name="Freeform 412"/>
            <p:cNvSpPr/>
            <p:nvPr/>
          </p:nvSpPr>
          <p:spPr>
            <a:xfrm rot="21164400">
              <a:off x="8325000" y="1474200"/>
              <a:ext cx="123120" cy="155880"/>
            </a:xfrm>
            <a:custGeom>
              <a:avLst/>
              <a:gdLst>
                <a:gd name="textAreaLeft" fmla="*/ 0 w 123120"/>
                <a:gd name="textAreaRight" fmla="*/ 123480 w 123120"/>
                <a:gd name="textAreaTop" fmla="*/ 0 h 155880"/>
                <a:gd name="textAreaBottom" fmla="*/ 156240 h 155880"/>
              </a:gdLst>
              <a:ahLst/>
              <a:cxnLst/>
              <a:rect l="textAreaLeft" t="textAreaTop" r="textAreaRight" b="textAreaBottom"/>
              <a:pathLst>
                <a:path w="102" h="129">
                  <a:moveTo>
                    <a:pt x="0" y="89"/>
                  </a:moveTo>
                  <a:lnTo>
                    <a:pt x="20" y="60"/>
                  </a:lnTo>
                  <a:lnTo>
                    <a:pt x="16" y="36"/>
                  </a:lnTo>
                  <a:lnTo>
                    <a:pt x="36" y="22"/>
                  </a:lnTo>
                  <a:lnTo>
                    <a:pt x="58" y="0"/>
                  </a:lnTo>
                  <a:lnTo>
                    <a:pt x="80" y="22"/>
                  </a:lnTo>
                  <a:lnTo>
                    <a:pt x="94" y="58"/>
                  </a:lnTo>
                  <a:lnTo>
                    <a:pt x="102" y="74"/>
                  </a:lnTo>
                  <a:lnTo>
                    <a:pt x="80" y="86"/>
                  </a:lnTo>
                  <a:lnTo>
                    <a:pt x="80" y="105"/>
                  </a:lnTo>
                  <a:lnTo>
                    <a:pt x="26" y="129"/>
                  </a:lnTo>
                  <a:lnTo>
                    <a:pt x="0" y="105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3" name="Freeform 413"/>
            <p:cNvSpPr/>
            <p:nvPr/>
          </p:nvSpPr>
          <p:spPr>
            <a:xfrm rot="21164400">
              <a:off x="8325000" y="1474200"/>
              <a:ext cx="123120" cy="155880"/>
            </a:xfrm>
            <a:custGeom>
              <a:avLst/>
              <a:gdLst>
                <a:gd name="textAreaLeft" fmla="*/ 0 w 123120"/>
                <a:gd name="textAreaRight" fmla="*/ 123480 w 123120"/>
                <a:gd name="textAreaTop" fmla="*/ 0 h 155880"/>
                <a:gd name="textAreaBottom" fmla="*/ 156240 h 155880"/>
              </a:gdLst>
              <a:ahLst/>
              <a:cxnLst/>
              <a:rect l="textAreaLeft" t="textAreaTop" r="textAreaRight" b="textAreaBottom"/>
              <a:pathLst>
                <a:path w="102" h="129">
                  <a:moveTo>
                    <a:pt x="0" y="89"/>
                  </a:moveTo>
                  <a:lnTo>
                    <a:pt x="20" y="60"/>
                  </a:lnTo>
                  <a:lnTo>
                    <a:pt x="16" y="36"/>
                  </a:lnTo>
                  <a:lnTo>
                    <a:pt x="36" y="22"/>
                  </a:lnTo>
                  <a:lnTo>
                    <a:pt x="58" y="0"/>
                  </a:lnTo>
                  <a:lnTo>
                    <a:pt x="80" y="22"/>
                  </a:lnTo>
                  <a:lnTo>
                    <a:pt x="94" y="58"/>
                  </a:lnTo>
                  <a:lnTo>
                    <a:pt x="102" y="74"/>
                  </a:lnTo>
                  <a:lnTo>
                    <a:pt x="80" y="86"/>
                  </a:lnTo>
                  <a:lnTo>
                    <a:pt x="80" y="105"/>
                  </a:lnTo>
                  <a:lnTo>
                    <a:pt x="26" y="129"/>
                  </a:lnTo>
                  <a:lnTo>
                    <a:pt x="0" y="105"/>
                  </a:lnTo>
                  <a:lnTo>
                    <a:pt x="0" y="89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4" name="Freeform 414"/>
            <p:cNvSpPr/>
            <p:nvPr/>
          </p:nvSpPr>
          <p:spPr>
            <a:xfrm rot="21164400">
              <a:off x="8294040" y="1629000"/>
              <a:ext cx="67320" cy="52920"/>
            </a:xfrm>
            <a:custGeom>
              <a:avLst/>
              <a:gdLst>
                <a:gd name="textAreaLeft" fmla="*/ 0 w 67320"/>
                <a:gd name="textAreaRight" fmla="*/ 67680 w 67320"/>
                <a:gd name="textAreaTop" fmla="*/ 0 h 52920"/>
                <a:gd name="textAreaBottom" fmla="*/ 53280 h 52920"/>
              </a:gdLst>
              <a:ahLst/>
              <a:cxnLst/>
              <a:rect l="textAreaLeft" t="textAreaTop" r="textAreaRight" b="textAreaBottom"/>
              <a:pathLst>
                <a:path w="56" h="44">
                  <a:moveTo>
                    <a:pt x="16" y="0"/>
                  </a:moveTo>
                  <a:lnTo>
                    <a:pt x="56" y="14"/>
                  </a:lnTo>
                  <a:lnTo>
                    <a:pt x="50" y="34"/>
                  </a:lnTo>
                  <a:lnTo>
                    <a:pt x="32" y="44"/>
                  </a:lnTo>
                  <a:lnTo>
                    <a:pt x="4" y="2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5" name="Freeform 415"/>
            <p:cNvSpPr/>
            <p:nvPr/>
          </p:nvSpPr>
          <p:spPr>
            <a:xfrm rot="21164400">
              <a:off x="8294040" y="1629000"/>
              <a:ext cx="67320" cy="52920"/>
            </a:xfrm>
            <a:custGeom>
              <a:avLst/>
              <a:gdLst>
                <a:gd name="textAreaLeft" fmla="*/ 0 w 67320"/>
                <a:gd name="textAreaRight" fmla="*/ 67680 w 67320"/>
                <a:gd name="textAreaTop" fmla="*/ 0 h 52920"/>
                <a:gd name="textAreaBottom" fmla="*/ 53280 h 52920"/>
              </a:gdLst>
              <a:ahLst/>
              <a:cxnLst/>
              <a:rect l="textAreaLeft" t="textAreaTop" r="textAreaRight" b="textAreaBottom"/>
              <a:pathLst>
                <a:path w="56" h="44">
                  <a:moveTo>
                    <a:pt x="16" y="0"/>
                  </a:moveTo>
                  <a:lnTo>
                    <a:pt x="56" y="14"/>
                  </a:lnTo>
                  <a:lnTo>
                    <a:pt x="50" y="34"/>
                  </a:lnTo>
                  <a:lnTo>
                    <a:pt x="32" y="44"/>
                  </a:lnTo>
                  <a:lnTo>
                    <a:pt x="4" y="26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6" name="Freeform 416"/>
            <p:cNvSpPr/>
            <p:nvPr/>
          </p:nvSpPr>
          <p:spPr>
            <a:xfrm rot="21164400">
              <a:off x="8363160" y="1608840"/>
              <a:ext cx="140040" cy="178920"/>
            </a:xfrm>
            <a:custGeom>
              <a:avLst/>
              <a:gdLst>
                <a:gd name="textAreaLeft" fmla="*/ 0 w 140040"/>
                <a:gd name="textAreaRight" fmla="*/ 140400 w 140040"/>
                <a:gd name="textAreaTop" fmla="*/ 0 h 178920"/>
                <a:gd name="textAreaBottom" fmla="*/ 179280 h 178920"/>
              </a:gdLst>
              <a:ahLst/>
              <a:cxnLst/>
              <a:rect l="textAreaLeft" t="textAreaTop" r="textAreaRight" b="textAreaBottom"/>
              <a:pathLst>
                <a:path w="116" h="148">
                  <a:moveTo>
                    <a:pt x="0" y="70"/>
                  </a:moveTo>
                  <a:lnTo>
                    <a:pt x="18" y="26"/>
                  </a:lnTo>
                  <a:lnTo>
                    <a:pt x="68" y="0"/>
                  </a:lnTo>
                  <a:lnTo>
                    <a:pt x="78" y="34"/>
                  </a:lnTo>
                  <a:lnTo>
                    <a:pt x="90" y="32"/>
                  </a:lnTo>
                  <a:lnTo>
                    <a:pt x="92" y="16"/>
                  </a:lnTo>
                  <a:lnTo>
                    <a:pt x="116" y="38"/>
                  </a:lnTo>
                  <a:lnTo>
                    <a:pt x="114" y="68"/>
                  </a:lnTo>
                  <a:lnTo>
                    <a:pt x="96" y="94"/>
                  </a:lnTo>
                  <a:lnTo>
                    <a:pt x="110" y="112"/>
                  </a:lnTo>
                  <a:lnTo>
                    <a:pt x="108" y="138"/>
                  </a:lnTo>
                  <a:lnTo>
                    <a:pt x="88" y="148"/>
                  </a:lnTo>
                  <a:lnTo>
                    <a:pt x="52" y="122"/>
                  </a:lnTo>
                  <a:lnTo>
                    <a:pt x="18" y="92"/>
                  </a:lnTo>
                  <a:lnTo>
                    <a:pt x="0" y="8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7" name="Freeform 417"/>
            <p:cNvSpPr/>
            <p:nvPr/>
          </p:nvSpPr>
          <p:spPr>
            <a:xfrm rot="21164400">
              <a:off x="8363160" y="1608840"/>
              <a:ext cx="140040" cy="178920"/>
            </a:xfrm>
            <a:custGeom>
              <a:avLst/>
              <a:gdLst>
                <a:gd name="textAreaLeft" fmla="*/ 0 w 140040"/>
                <a:gd name="textAreaRight" fmla="*/ 140400 w 140040"/>
                <a:gd name="textAreaTop" fmla="*/ 0 h 178920"/>
                <a:gd name="textAreaBottom" fmla="*/ 179280 h 178920"/>
              </a:gdLst>
              <a:ahLst/>
              <a:cxnLst/>
              <a:rect l="textAreaLeft" t="textAreaTop" r="textAreaRight" b="textAreaBottom"/>
              <a:pathLst>
                <a:path w="116" h="148">
                  <a:moveTo>
                    <a:pt x="0" y="70"/>
                  </a:moveTo>
                  <a:lnTo>
                    <a:pt x="18" y="26"/>
                  </a:lnTo>
                  <a:lnTo>
                    <a:pt x="68" y="0"/>
                  </a:lnTo>
                  <a:lnTo>
                    <a:pt x="78" y="34"/>
                  </a:lnTo>
                  <a:lnTo>
                    <a:pt x="90" y="32"/>
                  </a:lnTo>
                  <a:lnTo>
                    <a:pt x="92" y="16"/>
                  </a:lnTo>
                  <a:lnTo>
                    <a:pt x="116" y="38"/>
                  </a:lnTo>
                  <a:lnTo>
                    <a:pt x="114" y="68"/>
                  </a:lnTo>
                  <a:lnTo>
                    <a:pt x="96" y="94"/>
                  </a:lnTo>
                  <a:lnTo>
                    <a:pt x="110" y="112"/>
                  </a:lnTo>
                  <a:lnTo>
                    <a:pt x="108" y="138"/>
                  </a:lnTo>
                  <a:lnTo>
                    <a:pt x="88" y="148"/>
                  </a:lnTo>
                  <a:lnTo>
                    <a:pt x="52" y="122"/>
                  </a:lnTo>
                  <a:lnTo>
                    <a:pt x="18" y="92"/>
                  </a:lnTo>
                  <a:lnTo>
                    <a:pt x="0" y="84"/>
                  </a:lnTo>
                  <a:lnTo>
                    <a:pt x="0" y="7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8" name="Freeform 418"/>
            <p:cNvSpPr/>
            <p:nvPr/>
          </p:nvSpPr>
          <p:spPr>
            <a:xfrm rot="21164400">
              <a:off x="8499960" y="1687320"/>
              <a:ext cx="126720" cy="178920"/>
            </a:xfrm>
            <a:custGeom>
              <a:avLst/>
              <a:gdLst>
                <a:gd name="textAreaLeft" fmla="*/ 0 w 126720"/>
                <a:gd name="textAreaRight" fmla="*/ 127080 w 126720"/>
                <a:gd name="textAreaTop" fmla="*/ 0 h 178920"/>
                <a:gd name="textAreaBottom" fmla="*/ 179280 h 178920"/>
              </a:gdLst>
              <a:ahLst/>
              <a:cxnLst/>
              <a:rect l="textAreaLeft" t="textAreaTop" r="textAreaRight" b="textAreaBottom"/>
              <a:pathLst>
                <a:path w="105" h="148">
                  <a:moveTo>
                    <a:pt x="27" y="18"/>
                  </a:moveTo>
                  <a:lnTo>
                    <a:pt x="22" y="76"/>
                  </a:lnTo>
                  <a:lnTo>
                    <a:pt x="0" y="116"/>
                  </a:lnTo>
                  <a:lnTo>
                    <a:pt x="8" y="148"/>
                  </a:lnTo>
                  <a:lnTo>
                    <a:pt x="45" y="118"/>
                  </a:lnTo>
                  <a:lnTo>
                    <a:pt x="83" y="116"/>
                  </a:lnTo>
                  <a:lnTo>
                    <a:pt x="103" y="96"/>
                  </a:lnTo>
                  <a:lnTo>
                    <a:pt x="105" y="48"/>
                  </a:lnTo>
                  <a:lnTo>
                    <a:pt x="85" y="20"/>
                  </a:lnTo>
                  <a:lnTo>
                    <a:pt x="65" y="40"/>
                  </a:lnTo>
                  <a:lnTo>
                    <a:pt x="57" y="28"/>
                  </a:lnTo>
                  <a:lnTo>
                    <a:pt x="57" y="0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599" name="Freeform 419"/>
            <p:cNvSpPr/>
            <p:nvPr/>
          </p:nvSpPr>
          <p:spPr>
            <a:xfrm rot="21164400">
              <a:off x="8499960" y="1687320"/>
              <a:ext cx="126720" cy="178920"/>
            </a:xfrm>
            <a:custGeom>
              <a:avLst/>
              <a:gdLst>
                <a:gd name="textAreaLeft" fmla="*/ 0 w 126720"/>
                <a:gd name="textAreaRight" fmla="*/ 127080 w 126720"/>
                <a:gd name="textAreaTop" fmla="*/ 0 h 178920"/>
                <a:gd name="textAreaBottom" fmla="*/ 179280 h 178920"/>
              </a:gdLst>
              <a:ahLst/>
              <a:cxnLst/>
              <a:rect l="textAreaLeft" t="textAreaTop" r="textAreaRight" b="textAreaBottom"/>
              <a:pathLst>
                <a:path w="105" h="148">
                  <a:moveTo>
                    <a:pt x="27" y="18"/>
                  </a:moveTo>
                  <a:lnTo>
                    <a:pt x="22" y="76"/>
                  </a:lnTo>
                  <a:lnTo>
                    <a:pt x="0" y="116"/>
                  </a:lnTo>
                  <a:lnTo>
                    <a:pt x="8" y="148"/>
                  </a:lnTo>
                  <a:lnTo>
                    <a:pt x="45" y="118"/>
                  </a:lnTo>
                  <a:lnTo>
                    <a:pt x="83" y="116"/>
                  </a:lnTo>
                  <a:lnTo>
                    <a:pt x="103" y="96"/>
                  </a:lnTo>
                  <a:lnTo>
                    <a:pt x="105" y="48"/>
                  </a:lnTo>
                  <a:lnTo>
                    <a:pt x="85" y="20"/>
                  </a:lnTo>
                  <a:lnTo>
                    <a:pt x="65" y="40"/>
                  </a:lnTo>
                  <a:lnTo>
                    <a:pt x="57" y="28"/>
                  </a:lnTo>
                  <a:lnTo>
                    <a:pt x="57" y="0"/>
                  </a:lnTo>
                  <a:lnTo>
                    <a:pt x="27" y="1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0" name="Freeform 420"/>
            <p:cNvSpPr/>
            <p:nvPr/>
          </p:nvSpPr>
          <p:spPr>
            <a:xfrm rot="21164400">
              <a:off x="8665560" y="1788120"/>
              <a:ext cx="38520" cy="33480"/>
            </a:xfrm>
            <a:custGeom>
              <a:avLst/>
              <a:gdLst>
                <a:gd name="textAreaLeft" fmla="*/ 0 w 38520"/>
                <a:gd name="textAreaRight" fmla="*/ 38880 w 3852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32" h="28">
                  <a:moveTo>
                    <a:pt x="0" y="6"/>
                  </a:moveTo>
                  <a:lnTo>
                    <a:pt x="4" y="22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1" name="Freeform 421"/>
            <p:cNvSpPr/>
            <p:nvPr/>
          </p:nvSpPr>
          <p:spPr>
            <a:xfrm rot="21164400">
              <a:off x="8665560" y="1788120"/>
              <a:ext cx="38520" cy="33480"/>
            </a:xfrm>
            <a:custGeom>
              <a:avLst/>
              <a:gdLst>
                <a:gd name="textAreaLeft" fmla="*/ 0 w 38520"/>
                <a:gd name="textAreaRight" fmla="*/ 38880 w 3852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32" h="28">
                  <a:moveTo>
                    <a:pt x="0" y="6"/>
                  </a:moveTo>
                  <a:lnTo>
                    <a:pt x="4" y="22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" y="0"/>
                  </a:lnTo>
                  <a:lnTo>
                    <a:pt x="0" y="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2" name="Freeform 422"/>
            <p:cNvSpPr/>
            <p:nvPr/>
          </p:nvSpPr>
          <p:spPr>
            <a:xfrm rot="21164400">
              <a:off x="8424360" y="1956240"/>
              <a:ext cx="30960" cy="2520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25200"/>
                <a:gd name="textAreaBottom" fmla="*/ 25560 h 25200"/>
              </a:gdLst>
              <a:ahLst/>
              <a:cxnLst/>
              <a:rect l="textAreaLeft" t="textAreaTop" r="textAreaRight" b="textAreaBottom"/>
              <a:pathLst>
                <a:path w="26" h="21">
                  <a:moveTo>
                    <a:pt x="0" y="12"/>
                  </a:moveTo>
                  <a:lnTo>
                    <a:pt x="14" y="21"/>
                  </a:lnTo>
                  <a:lnTo>
                    <a:pt x="26" y="16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600" bIns="12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3" name="Freeform 423"/>
            <p:cNvSpPr/>
            <p:nvPr/>
          </p:nvSpPr>
          <p:spPr>
            <a:xfrm rot="21164400">
              <a:off x="8424360" y="1956240"/>
              <a:ext cx="30960" cy="25200"/>
            </a:xfrm>
            <a:custGeom>
              <a:avLst/>
              <a:gdLst>
                <a:gd name="textAreaLeft" fmla="*/ 0 w 30960"/>
                <a:gd name="textAreaRight" fmla="*/ 31320 w 30960"/>
                <a:gd name="textAreaTop" fmla="*/ 0 h 25200"/>
                <a:gd name="textAreaBottom" fmla="*/ 25560 h 25200"/>
              </a:gdLst>
              <a:ahLst/>
              <a:cxnLst/>
              <a:rect l="textAreaLeft" t="textAreaTop" r="textAreaRight" b="textAreaBottom"/>
              <a:pathLst>
                <a:path w="26" h="21">
                  <a:moveTo>
                    <a:pt x="0" y="12"/>
                  </a:moveTo>
                  <a:lnTo>
                    <a:pt x="14" y="21"/>
                  </a:lnTo>
                  <a:lnTo>
                    <a:pt x="26" y="16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600" bIns="12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4" name="Freeform 424"/>
            <p:cNvSpPr/>
            <p:nvPr/>
          </p:nvSpPr>
          <p:spPr>
            <a:xfrm rot="21164400">
              <a:off x="8260560" y="1943280"/>
              <a:ext cx="25200" cy="33480"/>
            </a:xfrm>
            <a:custGeom>
              <a:avLst/>
              <a:gdLst>
                <a:gd name="textAreaLeft" fmla="*/ 0 w 25200"/>
                <a:gd name="textAreaRight" fmla="*/ 25560 w 2520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21" h="28">
                  <a:moveTo>
                    <a:pt x="0" y="18"/>
                  </a:moveTo>
                  <a:lnTo>
                    <a:pt x="19" y="28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5" name="Freeform 425"/>
            <p:cNvSpPr/>
            <p:nvPr/>
          </p:nvSpPr>
          <p:spPr>
            <a:xfrm rot="21164400">
              <a:off x="8260560" y="1943280"/>
              <a:ext cx="25200" cy="33480"/>
            </a:xfrm>
            <a:custGeom>
              <a:avLst/>
              <a:gdLst>
                <a:gd name="textAreaLeft" fmla="*/ 0 w 25200"/>
                <a:gd name="textAreaRight" fmla="*/ 25560 w 2520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21" h="28">
                  <a:moveTo>
                    <a:pt x="0" y="18"/>
                  </a:moveTo>
                  <a:lnTo>
                    <a:pt x="19" y="28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6" name="Freeform 426"/>
            <p:cNvSpPr/>
            <p:nvPr/>
          </p:nvSpPr>
          <p:spPr>
            <a:xfrm rot="21164400">
              <a:off x="8410680" y="2006280"/>
              <a:ext cx="19080" cy="2376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6" h="20">
                  <a:moveTo>
                    <a:pt x="0" y="12"/>
                  </a:moveTo>
                  <a:lnTo>
                    <a:pt x="6" y="20"/>
                  </a:lnTo>
                  <a:lnTo>
                    <a:pt x="16" y="12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7" name="Freeform 427"/>
            <p:cNvSpPr/>
            <p:nvPr/>
          </p:nvSpPr>
          <p:spPr>
            <a:xfrm rot="21164400">
              <a:off x="8410680" y="2006280"/>
              <a:ext cx="19080" cy="2376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6" h="20">
                  <a:moveTo>
                    <a:pt x="0" y="12"/>
                  </a:moveTo>
                  <a:lnTo>
                    <a:pt x="6" y="20"/>
                  </a:lnTo>
                  <a:lnTo>
                    <a:pt x="16" y="12"/>
                  </a:lnTo>
                  <a:lnTo>
                    <a:pt x="6" y="0"/>
                  </a:lnTo>
                  <a:lnTo>
                    <a:pt x="0" y="1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8" name="Freeform 428"/>
            <p:cNvSpPr/>
            <p:nvPr/>
          </p:nvSpPr>
          <p:spPr>
            <a:xfrm rot="21164400">
              <a:off x="8060400" y="2287080"/>
              <a:ext cx="28800" cy="33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24" h="28">
                  <a:moveTo>
                    <a:pt x="0" y="16"/>
                  </a:moveTo>
                  <a:lnTo>
                    <a:pt x="14" y="28"/>
                  </a:lnTo>
                  <a:lnTo>
                    <a:pt x="24" y="18"/>
                  </a:lnTo>
                  <a:lnTo>
                    <a:pt x="20" y="4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09" name="Freeform 429"/>
            <p:cNvSpPr/>
            <p:nvPr/>
          </p:nvSpPr>
          <p:spPr>
            <a:xfrm rot="21164400">
              <a:off x="8060400" y="2287080"/>
              <a:ext cx="28800" cy="33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24" h="28">
                  <a:moveTo>
                    <a:pt x="0" y="16"/>
                  </a:moveTo>
                  <a:lnTo>
                    <a:pt x="14" y="28"/>
                  </a:lnTo>
                  <a:lnTo>
                    <a:pt x="24" y="18"/>
                  </a:lnTo>
                  <a:lnTo>
                    <a:pt x="20" y="4"/>
                  </a:lnTo>
                  <a:lnTo>
                    <a:pt x="8" y="0"/>
                  </a:lnTo>
                  <a:lnTo>
                    <a:pt x="0" y="1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0" name="Freeform 430"/>
            <p:cNvSpPr/>
            <p:nvPr/>
          </p:nvSpPr>
          <p:spPr>
            <a:xfrm rot="21164400">
              <a:off x="8103240" y="2304000"/>
              <a:ext cx="16560" cy="23760"/>
            </a:xfrm>
            <a:custGeom>
              <a:avLst/>
              <a:gdLst>
                <a:gd name="textAreaLeft" fmla="*/ 0 w 16560"/>
                <a:gd name="textAreaRight" fmla="*/ 16920 w 1656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4" h="20">
                  <a:moveTo>
                    <a:pt x="0" y="14"/>
                  </a:moveTo>
                  <a:lnTo>
                    <a:pt x="8" y="20"/>
                  </a:lnTo>
                  <a:lnTo>
                    <a:pt x="14" y="10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1" name="Freeform 431"/>
            <p:cNvSpPr/>
            <p:nvPr/>
          </p:nvSpPr>
          <p:spPr>
            <a:xfrm rot="21164400">
              <a:off x="8103240" y="2304000"/>
              <a:ext cx="16560" cy="23760"/>
            </a:xfrm>
            <a:custGeom>
              <a:avLst/>
              <a:gdLst>
                <a:gd name="textAreaLeft" fmla="*/ 0 w 16560"/>
                <a:gd name="textAreaRight" fmla="*/ 16920 w 1656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4" h="20">
                  <a:moveTo>
                    <a:pt x="0" y="14"/>
                  </a:moveTo>
                  <a:lnTo>
                    <a:pt x="8" y="20"/>
                  </a:lnTo>
                  <a:lnTo>
                    <a:pt x="14" y="10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2" name="Freeform 432"/>
            <p:cNvSpPr/>
            <p:nvPr/>
          </p:nvSpPr>
          <p:spPr>
            <a:xfrm rot="21164400">
              <a:off x="8124120" y="2257920"/>
              <a:ext cx="14040" cy="19080"/>
            </a:xfrm>
            <a:custGeom>
              <a:avLst/>
              <a:gdLst>
                <a:gd name="textAreaLeft" fmla="*/ 0 w 14040"/>
                <a:gd name="textAreaRight" fmla="*/ 14400 w 14040"/>
                <a:gd name="textAreaTop" fmla="*/ 0 h 19080"/>
                <a:gd name="textAreaBottom" fmla="*/ 19440 h 19080"/>
              </a:gdLst>
              <a:ahLst/>
              <a:cxnLst/>
              <a:rect l="textAreaLeft" t="textAreaTop" r="textAreaRight" b="textAreaBottom"/>
              <a:pathLst>
                <a:path w="12" h="16">
                  <a:moveTo>
                    <a:pt x="0" y="10"/>
                  </a:moveTo>
                  <a:lnTo>
                    <a:pt x="8" y="1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720" bIns="97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3" name="Freeform 433"/>
            <p:cNvSpPr/>
            <p:nvPr/>
          </p:nvSpPr>
          <p:spPr>
            <a:xfrm rot="21164400">
              <a:off x="8124120" y="2257920"/>
              <a:ext cx="14040" cy="19080"/>
            </a:xfrm>
            <a:custGeom>
              <a:avLst/>
              <a:gdLst>
                <a:gd name="textAreaLeft" fmla="*/ 0 w 14040"/>
                <a:gd name="textAreaRight" fmla="*/ 14400 w 14040"/>
                <a:gd name="textAreaTop" fmla="*/ 0 h 19080"/>
                <a:gd name="textAreaBottom" fmla="*/ 19440 h 19080"/>
              </a:gdLst>
              <a:ahLst/>
              <a:cxnLst/>
              <a:rect l="textAreaLeft" t="textAreaTop" r="textAreaRight" b="textAreaBottom"/>
              <a:pathLst>
                <a:path w="12" h="16">
                  <a:moveTo>
                    <a:pt x="0" y="10"/>
                  </a:moveTo>
                  <a:lnTo>
                    <a:pt x="8" y="1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720" bIns="97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4" name="Freeform 434"/>
            <p:cNvSpPr/>
            <p:nvPr/>
          </p:nvSpPr>
          <p:spPr>
            <a:xfrm rot="21164400">
              <a:off x="8132760" y="2224440"/>
              <a:ext cx="26280" cy="26280"/>
            </a:xfrm>
            <a:custGeom>
              <a:avLst/>
              <a:gdLst>
                <a:gd name="textAreaLeft" fmla="*/ 0 w 26280"/>
                <a:gd name="textAreaRight" fmla="*/ 26640 w 2628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22" h="22">
                  <a:moveTo>
                    <a:pt x="4" y="16"/>
                  </a:moveTo>
                  <a:lnTo>
                    <a:pt x="12" y="22"/>
                  </a:lnTo>
                  <a:lnTo>
                    <a:pt x="22" y="10"/>
                  </a:lnTo>
                  <a:lnTo>
                    <a:pt x="8" y="0"/>
                  </a:lnTo>
                  <a:lnTo>
                    <a:pt x="0" y="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5" name="Freeform 435"/>
            <p:cNvSpPr/>
            <p:nvPr/>
          </p:nvSpPr>
          <p:spPr>
            <a:xfrm rot="21164400">
              <a:off x="8132760" y="2224440"/>
              <a:ext cx="26280" cy="26280"/>
            </a:xfrm>
            <a:custGeom>
              <a:avLst/>
              <a:gdLst>
                <a:gd name="textAreaLeft" fmla="*/ 0 w 26280"/>
                <a:gd name="textAreaRight" fmla="*/ 26640 w 2628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22" h="22">
                  <a:moveTo>
                    <a:pt x="4" y="16"/>
                  </a:moveTo>
                  <a:lnTo>
                    <a:pt x="12" y="22"/>
                  </a:lnTo>
                  <a:lnTo>
                    <a:pt x="22" y="10"/>
                  </a:lnTo>
                  <a:lnTo>
                    <a:pt x="8" y="0"/>
                  </a:lnTo>
                  <a:lnTo>
                    <a:pt x="0" y="6"/>
                  </a:lnTo>
                  <a:lnTo>
                    <a:pt x="4" y="16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6" name="Freeform 436"/>
            <p:cNvSpPr/>
            <p:nvPr/>
          </p:nvSpPr>
          <p:spPr>
            <a:xfrm rot="21164400">
              <a:off x="8036640" y="2138040"/>
              <a:ext cx="40680" cy="3348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34" h="28">
                  <a:moveTo>
                    <a:pt x="8" y="22"/>
                  </a:moveTo>
                  <a:lnTo>
                    <a:pt x="18" y="28"/>
                  </a:lnTo>
                  <a:lnTo>
                    <a:pt x="34" y="18"/>
                  </a:lnTo>
                  <a:lnTo>
                    <a:pt x="26" y="4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7" name="Freeform 437"/>
            <p:cNvSpPr/>
            <p:nvPr/>
          </p:nvSpPr>
          <p:spPr>
            <a:xfrm rot="21164400">
              <a:off x="8036640" y="2138040"/>
              <a:ext cx="40680" cy="3348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33480"/>
                <a:gd name="textAreaBottom" fmla="*/ 33840 h 33480"/>
              </a:gdLst>
              <a:ahLst/>
              <a:cxnLst/>
              <a:rect l="textAreaLeft" t="textAreaTop" r="textAreaRight" b="textAreaBottom"/>
              <a:pathLst>
                <a:path w="34" h="28">
                  <a:moveTo>
                    <a:pt x="8" y="22"/>
                  </a:moveTo>
                  <a:lnTo>
                    <a:pt x="18" y="28"/>
                  </a:lnTo>
                  <a:lnTo>
                    <a:pt x="34" y="18"/>
                  </a:lnTo>
                  <a:lnTo>
                    <a:pt x="26" y="4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8" y="22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8" name="Freeform 438"/>
            <p:cNvSpPr/>
            <p:nvPr/>
          </p:nvSpPr>
          <p:spPr>
            <a:xfrm rot="21164400">
              <a:off x="8076600" y="2095200"/>
              <a:ext cx="19080" cy="2376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6" h="20">
                  <a:moveTo>
                    <a:pt x="2" y="0"/>
                  </a:moveTo>
                  <a:lnTo>
                    <a:pt x="0" y="10"/>
                  </a:lnTo>
                  <a:lnTo>
                    <a:pt x="8" y="20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19" name="Freeform 439"/>
            <p:cNvSpPr/>
            <p:nvPr/>
          </p:nvSpPr>
          <p:spPr>
            <a:xfrm rot="21164400">
              <a:off x="8076600" y="2095200"/>
              <a:ext cx="19080" cy="2376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23760"/>
                <a:gd name="textAreaBottom" fmla="*/ 24120 h 23760"/>
              </a:gdLst>
              <a:ahLst/>
              <a:cxnLst/>
              <a:rect l="textAreaLeft" t="textAreaTop" r="textAreaRight" b="textAreaBottom"/>
              <a:pathLst>
                <a:path w="16" h="20">
                  <a:moveTo>
                    <a:pt x="2" y="0"/>
                  </a:moveTo>
                  <a:lnTo>
                    <a:pt x="0" y="10"/>
                  </a:lnTo>
                  <a:lnTo>
                    <a:pt x="8" y="20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2" y="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0" name="Freeform 440"/>
            <p:cNvSpPr/>
            <p:nvPr/>
          </p:nvSpPr>
          <p:spPr>
            <a:xfrm rot="21164400">
              <a:off x="7991280" y="1645200"/>
              <a:ext cx="36000" cy="3852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38520"/>
                <a:gd name="textAreaBottom" fmla="*/ 38880 h 38520"/>
              </a:gdLst>
              <a:ahLst/>
              <a:cxnLst/>
              <a:rect l="textAreaLeft" t="textAreaTop" r="textAreaRight" b="textAreaBottom"/>
              <a:pathLst>
                <a:path w="30" h="32">
                  <a:moveTo>
                    <a:pt x="2" y="8"/>
                  </a:moveTo>
                  <a:lnTo>
                    <a:pt x="0" y="20"/>
                  </a:lnTo>
                  <a:lnTo>
                    <a:pt x="12" y="32"/>
                  </a:lnTo>
                  <a:lnTo>
                    <a:pt x="30" y="32"/>
                  </a:lnTo>
                  <a:lnTo>
                    <a:pt x="30" y="18"/>
                  </a:lnTo>
                  <a:lnTo>
                    <a:pt x="18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440" bIns="19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1" name="Freeform 441"/>
            <p:cNvSpPr/>
            <p:nvPr/>
          </p:nvSpPr>
          <p:spPr>
            <a:xfrm rot="21164400">
              <a:off x="7991280" y="1645200"/>
              <a:ext cx="36000" cy="3852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38520"/>
                <a:gd name="textAreaBottom" fmla="*/ 38880 h 38520"/>
              </a:gdLst>
              <a:ahLst/>
              <a:cxnLst/>
              <a:rect l="textAreaLeft" t="textAreaTop" r="textAreaRight" b="textAreaBottom"/>
              <a:pathLst>
                <a:path w="30" h="32">
                  <a:moveTo>
                    <a:pt x="2" y="8"/>
                  </a:moveTo>
                  <a:lnTo>
                    <a:pt x="0" y="20"/>
                  </a:lnTo>
                  <a:lnTo>
                    <a:pt x="12" y="32"/>
                  </a:lnTo>
                  <a:lnTo>
                    <a:pt x="30" y="32"/>
                  </a:lnTo>
                  <a:lnTo>
                    <a:pt x="30" y="18"/>
                  </a:lnTo>
                  <a:lnTo>
                    <a:pt x="18" y="0"/>
                  </a:lnTo>
                  <a:lnTo>
                    <a:pt x="2" y="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440" bIns="194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2" name="Freeform 442"/>
            <p:cNvSpPr/>
            <p:nvPr/>
          </p:nvSpPr>
          <p:spPr>
            <a:xfrm rot="21164400">
              <a:off x="8069400" y="1487160"/>
              <a:ext cx="43200" cy="47880"/>
            </a:xfrm>
            <a:custGeom>
              <a:avLst/>
              <a:gdLst>
                <a:gd name="textAreaLeft" fmla="*/ 0 w 43200"/>
                <a:gd name="textAreaRight" fmla="*/ 43560 w 43200"/>
                <a:gd name="textAreaTop" fmla="*/ 0 h 47880"/>
                <a:gd name="textAreaBottom" fmla="*/ 48240 h 47880"/>
              </a:gdLst>
              <a:ahLst/>
              <a:cxnLst/>
              <a:rect l="textAreaLeft" t="textAreaTop" r="textAreaRight" b="textAreaBottom"/>
              <a:pathLst>
                <a:path w="36" h="40">
                  <a:moveTo>
                    <a:pt x="2" y="34"/>
                  </a:moveTo>
                  <a:lnTo>
                    <a:pt x="18" y="40"/>
                  </a:lnTo>
                  <a:lnTo>
                    <a:pt x="36" y="34"/>
                  </a:lnTo>
                  <a:lnTo>
                    <a:pt x="26" y="12"/>
                  </a:lnTo>
                  <a:lnTo>
                    <a:pt x="12" y="0"/>
                  </a:lnTo>
                  <a:lnTo>
                    <a:pt x="2" y="10"/>
                  </a:lnTo>
                  <a:lnTo>
                    <a:pt x="0" y="2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120" bIns="241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3" name="Freeform 443"/>
            <p:cNvSpPr/>
            <p:nvPr/>
          </p:nvSpPr>
          <p:spPr>
            <a:xfrm rot="21164400">
              <a:off x="8069400" y="1487160"/>
              <a:ext cx="43200" cy="47880"/>
            </a:xfrm>
            <a:custGeom>
              <a:avLst/>
              <a:gdLst>
                <a:gd name="textAreaLeft" fmla="*/ 0 w 43200"/>
                <a:gd name="textAreaRight" fmla="*/ 43560 w 43200"/>
                <a:gd name="textAreaTop" fmla="*/ 0 h 47880"/>
                <a:gd name="textAreaBottom" fmla="*/ 48240 h 47880"/>
              </a:gdLst>
              <a:ahLst/>
              <a:cxnLst/>
              <a:rect l="textAreaLeft" t="textAreaTop" r="textAreaRight" b="textAreaBottom"/>
              <a:pathLst>
                <a:path w="36" h="40">
                  <a:moveTo>
                    <a:pt x="2" y="34"/>
                  </a:moveTo>
                  <a:lnTo>
                    <a:pt x="18" y="40"/>
                  </a:lnTo>
                  <a:lnTo>
                    <a:pt x="36" y="34"/>
                  </a:lnTo>
                  <a:lnTo>
                    <a:pt x="26" y="12"/>
                  </a:lnTo>
                  <a:lnTo>
                    <a:pt x="12" y="0"/>
                  </a:lnTo>
                  <a:lnTo>
                    <a:pt x="2" y="10"/>
                  </a:lnTo>
                  <a:lnTo>
                    <a:pt x="0" y="24"/>
                  </a:lnTo>
                  <a:lnTo>
                    <a:pt x="2" y="34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120" bIns="241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4" name="Freeform 444"/>
            <p:cNvSpPr/>
            <p:nvPr/>
          </p:nvSpPr>
          <p:spPr>
            <a:xfrm rot="21164400">
              <a:off x="8568000" y="3254760"/>
              <a:ext cx="1275120" cy="1370880"/>
            </a:xfrm>
            <a:custGeom>
              <a:avLst/>
              <a:gdLst>
                <a:gd name="textAreaLeft" fmla="*/ 0 w 1275120"/>
                <a:gd name="textAreaRight" fmla="*/ 1275480 w 1275120"/>
                <a:gd name="textAreaTop" fmla="*/ 0 h 1370880"/>
                <a:gd name="textAreaBottom" fmla="*/ 1371240 h 1370880"/>
              </a:gdLst>
              <a:ahLst/>
              <a:cxnLst/>
              <a:rect l="textAreaLeft" t="textAreaTop" r="textAreaRight" b="textAreaBottom"/>
              <a:pathLst>
                <a:path w="1054" h="1133">
                  <a:moveTo>
                    <a:pt x="335" y="959"/>
                  </a:moveTo>
                  <a:lnTo>
                    <a:pt x="331" y="941"/>
                  </a:lnTo>
                  <a:lnTo>
                    <a:pt x="331" y="939"/>
                  </a:lnTo>
                  <a:lnTo>
                    <a:pt x="333" y="939"/>
                  </a:lnTo>
                  <a:lnTo>
                    <a:pt x="351" y="933"/>
                  </a:lnTo>
                  <a:lnTo>
                    <a:pt x="343" y="905"/>
                  </a:lnTo>
                  <a:lnTo>
                    <a:pt x="343" y="903"/>
                  </a:lnTo>
                  <a:lnTo>
                    <a:pt x="345" y="901"/>
                  </a:lnTo>
                  <a:lnTo>
                    <a:pt x="367" y="893"/>
                  </a:lnTo>
                  <a:lnTo>
                    <a:pt x="369" y="893"/>
                  </a:lnTo>
                  <a:lnTo>
                    <a:pt x="369" y="895"/>
                  </a:lnTo>
                  <a:lnTo>
                    <a:pt x="387" y="929"/>
                  </a:lnTo>
                  <a:lnTo>
                    <a:pt x="428" y="903"/>
                  </a:lnTo>
                  <a:lnTo>
                    <a:pt x="430" y="903"/>
                  </a:lnTo>
                  <a:lnTo>
                    <a:pt x="432" y="903"/>
                  </a:lnTo>
                  <a:lnTo>
                    <a:pt x="446" y="925"/>
                  </a:lnTo>
                  <a:lnTo>
                    <a:pt x="446" y="925"/>
                  </a:lnTo>
                  <a:lnTo>
                    <a:pt x="460" y="937"/>
                  </a:lnTo>
                  <a:lnTo>
                    <a:pt x="476" y="931"/>
                  </a:lnTo>
                  <a:lnTo>
                    <a:pt x="476" y="931"/>
                  </a:lnTo>
                  <a:lnTo>
                    <a:pt x="500" y="931"/>
                  </a:lnTo>
                  <a:lnTo>
                    <a:pt x="502" y="931"/>
                  </a:lnTo>
                  <a:lnTo>
                    <a:pt x="512" y="949"/>
                  </a:lnTo>
                  <a:lnTo>
                    <a:pt x="514" y="951"/>
                  </a:lnTo>
                  <a:lnTo>
                    <a:pt x="512" y="951"/>
                  </a:lnTo>
                  <a:lnTo>
                    <a:pt x="468" y="1009"/>
                  </a:lnTo>
                  <a:lnTo>
                    <a:pt x="466" y="1009"/>
                  </a:lnTo>
                  <a:lnTo>
                    <a:pt x="466" y="1009"/>
                  </a:lnTo>
                  <a:lnTo>
                    <a:pt x="438" y="989"/>
                  </a:lnTo>
                  <a:lnTo>
                    <a:pt x="405" y="993"/>
                  </a:lnTo>
                  <a:lnTo>
                    <a:pt x="405" y="993"/>
                  </a:lnTo>
                  <a:lnTo>
                    <a:pt x="405" y="993"/>
                  </a:lnTo>
                  <a:lnTo>
                    <a:pt x="385" y="981"/>
                  </a:lnTo>
                  <a:lnTo>
                    <a:pt x="385" y="981"/>
                  </a:lnTo>
                  <a:lnTo>
                    <a:pt x="361" y="963"/>
                  </a:lnTo>
                  <a:lnTo>
                    <a:pt x="337" y="961"/>
                  </a:lnTo>
                  <a:lnTo>
                    <a:pt x="335" y="961"/>
                  </a:lnTo>
                  <a:lnTo>
                    <a:pt x="335" y="959"/>
                  </a:lnTo>
                  <a:close/>
                  <a:moveTo>
                    <a:pt x="522" y="0"/>
                  </a:moveTo>
                  <a:lnTo>
                    <a:pt x="510" y="14"/>
                  </a:lnTo>
                  <a:lnTo>
                    <a:pt x="510" y="16"/>
                  </a:lnTo>
                  <a:lnTo>
                    <a:pt x="510" y="16"/>
                  </a:lnTo>
                  <a:lnTo>
                    <a:pt x="480" y="22"/>
                  </a:lnTo>
                  <a:lnTo>
                    <a:pt x="452" y="34"/>
                  </a:lnTo>
                  <a:lnTo>
                    <a:pt x="454" y="64"/>
                  </a:lnTo>
                  <a:lnTo>
                    <a:pt x="462" y="84"/>
                  </a:lnTo>
                  <a:lnTo>
                    <a:pt x="462" y="84"/>
                  </a:lnTo>
                  <a:lnTo>
                    <a:pt x="462" y="86"/>
                  </a:lnTo>
                  <a:lnTo>
                    <a:pt x="446" y="120"/>
                  </a:lnTo>
                  <a:lnTo>
                    <a:pt x="462" y="144"/>
                  </a:lnTo>
                  <a:lnTo>
                    <a:pt x="462" y="144"/>
                  </a:lnTo>
                  <a:lnTo>
                    <a:pt x="462" y="146"/>
                  </a:lnTo>
                  <a:lnTo>
                    <a:pt x="464" y="182"/>
                  </a:lnTo>
                  <a:lnTo>
                    <a:pt x="464" y="182"/>
                  </a:lnTo>
                  <a:lnTo>
                    <a:pt x="464" y="182"/>
                  </a:lnTo>
                  <a:lnTo>
                    <a:pt x="440" y="227"/>
                  </a:lnTo>
                  <a:lnTo>
                    <a:pt x="440" y="229"/>
                  </a:lnTo>
                  <a:lnTo>
                    <a:pt x="440" y="229"/>
                  </a:lnTo>
                  <a:lnTo>
                    <a:pt x="401" y="253"/>
                  </a:lnTo>
                  <a:lnTo>
                    <a:pt x="417" y="279"/>
                  </a:lnTo>
                  <a:lnTo>
                    <a:pt x="417" y="279"/>
                  </a:lnTo>
                  <a:lnTo>
                    <a:pt x="417" y="281"/>
                  </a:lnTo>
                  <a:lnTo>
                    <a:pt x="399" y="303"/>
                  </a:lnTo>
                  <a:lnTo>
                    <a:pt x="409" y="333"/>
                  </a:lnTo>
                  <a:lnTo>
                    <a:pt x="442" y="345"/>
                  </a:lnTo>
                  <a:lnTo>
                    <a:pt x="442" y="345"/>
                  </a:lnTo>
                  <a:lnTo>
                    <a:pt x="442" y="345"/>
                  </a:lnTo>
                  <a:lnTo>
                    <a:pt x="448" y="367"/>
                  </a:lnTo>
                  <a:lnTo>
                    <a:pt x="448" y="369"/>
                  </a:lnTo>
                  <a:lnTo>
                    <a:pt x="446" y="369"/>
                  </a:lnTo>
                  <a:lnTo>
                    <a:pt x="423" y="397"/>
                  </a:lnTo>
                  <a:lnTo>
                    <a:pt x="421" y="415"/>
                  </a:lnTo>
                  <a:lnTo>
                    <a:pt x="436" y="419"/>
                  </a:lnTo>
                  <a:lnTo>
                    <a:pt x="438" y="419"/>
                  </a:lnTo>
                  <a:lnTo>
                    <a:pt x="438" y="421"/>
                  </a:lnTo>
                  <a:lnTo>
                    <a:pt x="446" y="445"/>
                  </a:lnTo>
                  <a:lnTo>
                    <a:pt x="446" y="445"/>
                  </a:lnTo>
                  <a:lnTo>
                    <a:pt x="446" y="447"/>
                  </a:lnTo>
                  <a:lnTo>
                    <a:pt x="426" y="465"/>
                  </a:lnTo>
                  <a:lnTo>
                    <a:pt x="419" y="493"/>
                  </a:lnTo>
                  <a:lnTo>
                    <a:pt x="419" y="495"/>
                  </a:lnTo>
                  <a:lnTo>
                    <a:pt x="417" y="495"/>
                  </a:lnTo>
                  <a:lnTo>
                    <a:pt x="381" y="473"/>
                  </a:lnTo>
                  <a:lnTo>
                    <a:pt x="381" y="473"/>
                  </a:lnTo>
                  <a:lnTo>
                    <a:pt x="381" y="473"/>
                  </a:lnTo>
                  <a:lnTo>
                    <a:pt x="365" y="437"/>
                  </a:lnTo>
                  <a:lnTo>
                    <a:pt x="333" y="451"/>
                  </a:lnTo>
                  <a:lnTo>
                    <a:pt x="327" y="481"/>
                  </a:lnTo>
                  <a:lnTo>
                    <a:pt x="327" y="483"/>
                  </a:lnTo>
                  <a:lnTo>
                    <a:pt x="327" y="483"/>
                  </a:lnTo>
                  <a:lnTo>
                    <a:pt x="255" y="558"/>
                  </a:lnTo>
                  <a:lnTo>
                    <a:pt x="259" y="594"/>
                  </a:lnTo>
                  <a:lnTo>
                    <a:pt x="259" y="596"/>
                  </a:lnTo>
                  <a:lnTo>
                    <a:pt x="257" y="596"/>
                  </a:lnTo>
                  <a:lnTo>
                    <a:pt x="239" y="604"/>
                  </a:lnTo>
                  <a:lnTo>
                    <a:pt x="237" y="606"/>
                  </a:lnTo>
                  <a:lnTo>
                    <a:pt x="237" y="604"/>
                  </a:lnTo>
                  <a:lnTo>
                    <a:pt x="209" y="544"/>
                  </a:lnTo>
                  <a:lnTo>
                    <a:pt x="192" y="568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16" y="572"/>
                  </a:lnTo>
                  <a:lnTo>
                    <a:pt x="88" y="626"/>
                  </a:lnTo>
                  <a:lnTo>
                    <a:pt x="120" y="678"/>
                  </a:lnTo>
                  <a:lnTo>
                    <a:pt x="120" y="678"/>
                  </a:lnTo>
                  <a:lnTo>
                    <a:pt x="120" y="680"/>
                  </a:lnTo>
                  <a:lnTo>
                    <a:pt x="114" y="708"/>
                  </a:lnTo>
                  <a:lnTo>
                    <a:pt x="114" y="710"/>
                  </a:lnTo>
                  <a:lnTo>
                    <a:pt x="112" y="710"/>
                  </a:lnTo>
                  <a:lnTo>
                    <a:pt x="80" y="714"/>
                  </a:lnTo>
                  <a:lnTo>
                    <a:pt x="62" y="750"/>
                  </a:lnTo>
                  <a:lnTo>
                    <a:pt x="56" y="844"/>
                  </a:lnTo>
                  <a:lnTo>
                    <a:pt x="54" y="846"/>
                  </a:lnTo>
                  <a:lnTo>
                    <a:pt x="52" y="846"/>
                  </a:lnTo>
                  <a:lnTo>
                    <a:pt x="22" y="844"/>
                  </a:lnTo>
                  <a:lnTo>
                    <a:pt x="0" y="854"/>
                  </a:lnTo>
                  <a:lnTo>
                    <a:pt x="0" y="871"/>
                  </a:lnTo>
                  <a:lnTo>
                    <a:pt x="52" y="919"/>
                  </a:lnTo>
                  <a:lnTo>
                    <a:pt x="134" y="975"/>
                  </a:lnTo>
                  <a:lnTo>
                    <a:pt x="166" y="973"/>
                  </a:lnTo>
                  <a:lnTo>
                    <a:pt x="168" y="973"/>
                  </a:lnTo>
                  <a:lnTo>
                    <a:pt x="168" y="975"/>
                  </a:lnTo>
                  <a:lnTo>
                    <a:pt x="168" y="979"/>
                  </a:lnTo>
                  <a:lnTo>
                    <a:pt x="190" y="981"/>
                  </a:lnTo>
                  <a:lnTo>
                    <a:pt x="225" y="955"/>
                  </a:lnTo>
                  <a:lnTo>
                    <a:pt x="227" y="953"/>
                  </a:lnTo>
                  <a:lnTo>
                    <a:pt x="229" y="955"/>
                  </a:lnTo>
                  <a:lnTo>
                    <a:pt x="251" y="987"/>
                  </a:lnTo>
                  <a:lnTo>
                    <a:pt x="323" y="1043"/>
                  </a:lnTo>
                  <a:lnTo>
                    <a:pt x="357" y="1043"/>
                  </a:lnTo>
                  <a:lnTo>
                    <a:pt x="359" y="1043"/>
                  </a:lnTo>
                  <a:lnTo>
                    <a:pt x="385" y="1077"/>
                  </a:lnTo>
                  <a:lnTo>
                    <a:pt x="385" y="1077"/>
                  </a:lnTo>
                  <a:lnTo>
                    <a:pt x="385" y="1079"/>
                  </a:lnTo>
                  <a:lnTo>
                    <a:pt x="389" y="1105"/>
                  </a:lnTo>
                  <a:lnTo>
                    <a:pt x="425" y="1111"/>
                  </a:lnTo>
                  <a:lnTo>
                    <a:pt x="426" y="1111"/>
                  </a:lnTo>
                  <a:lnTo>
                    <a:pt x="426" y="1113"/>
                  </a:lnTo>
                  <a:lnTo>
                    <a:pt x="430" y="1133"/>
                  </a:lnTo>
                  <a:lnTo>
                    <a:pt x="462" y="1121"/>
                  </a:lnTo>
                  <a:lnTo>
                    <a:pt x="470" y="1099"/>
                  </a:lnTo>
                  <a:lnTo>
                    <a:pt x="434" y="1099"/>
                  </a:lnTo>
                  <a:lnTo>
                    <a:pt x="434" y="1099"/>
                  </a:lnTo>
                  <a:lnTo>
                    <a:pt x="426" y="1083"/>
                  </a:lnTo>
                  <a:lnTo>
                    <a:pt x="426" y="1081"/>
                  </a:lnTo>
                  <a:lnTo>
                    <a:pt x="428" y="1079"/>
                  </a:lnTo>
                  <a:lnTo>
                    <a:pt x="444" y="1071"/>
                  </a:lnTo>
                  <a:lnTo>
                    <a:pt x="444" y="1069"/>
                  </a:lnTo>
                  <a:lnTo>
                    <a:pt x="444" y="1069"/>
                  </a:lnTo>
                  <a:lnTo>
                    <a:pt x="466" y="1067"/>
                  </a:lnTo>
                  <a:lnTo>
                    <a:pt x="510" y="1037"/>
                  </a:lnTo>
                  <a:lnTo>
                    <a:pt x="526" y="1013"/>
                  </a:lnTo>
                  <a:lnTo>
                    <a:pt x="526" y="1011"/>
                  </a:lnTo>
                  <a:lnTo>
                    <a:pt x="526" y="1011"/>
                  </a:lnTo>
                  <a:lnTo>
                    <a:pt x="558" y="983"/>
                  </a:lnTo>
                  <a:lnTo>
                    <a:pt x="566" y="961"/>
                  </a:lnTo>
                  <a:lnTo>
                    <a:pt x="566" y="961"/>
                  </a:lnTo>
                  <a:lnTo>
                    <a:pt x="566" y="959"/>
                  </a:lnTo>
                  <a:lnTo>
                    <a:pt x="586" y="927"/>
                  </a:lnTo>
                  <a:lnTo>
                    <a:pt x="586" y="927"/>
                  </a:lnTo>
                  <a:lnTo>
                    <a:pt x="608" y="891"/>
                  </a:lnTo>
                  <a:lnTo>
                    <a:pt x="628" y="836"/>
                  </a:lnTo>
                  <a:lnTo>
                    <a:pt x="644" y="792"/>
                  </a:lnTo>
                  <a:lnTo>
                    <a:pt x="628" y="756"/>
                  </a:lnTo>
                  <a:lnTo>
                    <a:pt x="628" y="754"/>
                  </a:lnTo>
                  <a:lnTo>
                    <a:pt x="628" y="754"/>
                  </a:lnTo>
                  <a:lnTo>
                    <a:pt x="632" y="714"/>
                  </a:lnTo>
                  <a:lnTo>
                    <a:pt x="632" y="714"/>
                  </a:lnTo>
                  <a:lnTo>
                    <a:pt x="632" y="714"/>
                  </a:lnTo>
                  <a:lnTo>
                    <a:pt x="654" y="688"/>
                  </a:lnTo>
                  <a:lnTo>
                    <a:pt x="628" y="668"/>
                  </a:lnTo>
                  <a:lnTo>
                    <a:pt x="628" y="668"/>
                  </a:lnTo>
                  <a:lnTo>
                    <a:pt x="628" y="668"/>
                  </a:lnTo>
                  <a:lnTo>
                    <a:pt x="624" y="644"/>
                  </a:lnTo>
                  <a:lnTo>
                    <a:pt x="624" y="642"/>
                  </a:lnTo>
                  <a:lnTo>
                    <a:pt x="626" y="642"/>
                  </a:lnTo>
                  <a:lnTo>
                    <a:pt x="667" y="636"/>
                  </a:lnTo>
                  <a:lnTo>
                    <a:pt x="673" y="612"/>
                  </a:lnTo>
                  <a:lnTo>
                    <a:pt x="673" y="610"/>
                  </a:lnTo>
                  <a:lnTo>
                    <a:pt x="675" y="610"/>
                  </a:lnTo>
                  <a:lnTo>
                    <a:pt x="697" y="618"/>
                  </a:lnTo>
                  <a:lnTo>
                    <a:pt x="737" y="604"/>
                  </a:lnTo>
                  <a:lnTo>
                    <a:pt x="747" y="580"/>
                  </a:lnTo>
                  <a:lnTo>
                    <a:pt x="749" y="578"/>
                  </a:lnTo>
                  <a:lnTo>
                    <a:pt x="751" y="578"/>
                  </a:lnTo>
                  <a:lnTo>
                    <a:pt x="771" y="590"/>
                  </a:lnTo>
                  <a:lnTo>
                    <a:pt x="791" y="590"/>
                  </a:lnTo>
                  <a:lnTo>
                    <a:pt x="793" y="590"/>
                  </a:lnTo>
                  <a:lnTo>
                    <a:pt x="807" y="610"/>
                  </a:lnTo>
                  <a:lnTo>
                    <a:pt x="890" y="588"/>
                  </a:lnTo>
                  <a:lnTo>
                    <a:pt x="898" y="552"/>
                  </a:lnTo>
                  <a:lnTo>
                    <a:pt x="900" y="550"/>
                  </a:lnTo>
                  <a:lnTo>
                    <a:pt x="900" y="550"/>
                  </a:lnTo>
                  <a:lnTo>
                    <a:pt x="918" y="552"/>
                  </a:lnTo>
                  <a:lnTo>
                    <a:pt x="938" y="528"/>
                  </a:lnTo>
                  <a:lnTo>
                    <a:pt x="942" y="527"/>
                  </a:lnTo>
                  <a:lnTo>
                    <a:pt x="944" y="556"/>
                  </a:lnTo>
                  <a:lnTo>
                    <a:pt x="996" y="564"/>
                  </a:lnTo>
                  <a:lnTo>
                    <a:pt x="1026" y="542"/>
                  </a:lnTo>
                  <a:lnTo>
                    <a:pt x="1028" y="505"/>
                  </a:lnTo>
                  <a:lnTo>
                    <a:pt x="996" y="481"/>
                  </a:lnTo>
                  <a:lnTo>
                    <a:pt x="994" y="481"/>
                  </a:lnTo>
                  <a:lnTo>
                    <a:pt x="994" y="481"/>
                  </a:lnTo>
                  <a:lnTo>
                    <a:pt x="992" y="431"/>
                  </a:lnTo>
                  <a:lnTo>
                    <a:pt x="992" y="431"/>
                  </a:lnTo>
                  <a:lnTo>
                    <a:pt x="992" y="429"/>
                  </a:lnTo>
                  <a:lnTo>
                    <a:pt x="1010" y="415"/>
                  </a:lnTo>
                  <a:lnTo>
                    <a:pt x="1010" y="415"/>
                  </a:lnTo>
                  <a:lnTo>
                    <a:pt x="1012" y="415"/>
                  </a:lnTo>
                  <a:lnTo>
                    <a:pt x="1054" y="415"/>
                  </a:lnTo>
                  <a:lnTo>
                    <a:pt x="1014" y="321"/>
                  </a:lnTo>
                  <a:lnTo>
                    <a:pt x="992" y="305"/>
                  </a:lnTo>
                  <a:lnTo>
                    <a:pt x="954" y="323"/>
                  </a:lnTo>
                  <a:lnTo>
                    <a:pt x="952" y="325"/>
                  </a:lnTo>
                  <a:lnTo>
                    <a:pt x="950" y="323"/>
                  </a:lnTo>
                  <a:lnTo>
                    <a:pt x="936" y="279"/>
                  </a:lnTo>
                  <a:lnTo>
                    <a:pt x="875" y="255"/>
                  </a:lnTo>
                  <a:lnTo>
                    <a:pt x="845" y="261"/>
                  </a:lnTo>
                  <a:lnTo>
                    <a:pt x="797" y="363"/>
                  </a:lnTo>
                  <a:lnTo>
                    <a:pt x="797" y="365"/>
                  </a:lnTo>
                  <a:lnTo>
                    <a:pt x="797" y="365"/>
                  </a:lnTo>
                  <a:lnTo>
                    <a:pt x="765" y="403"/>
                  </a:lnTo>
                  <a:lnTo>
                    <a:pt x="763" y="403"/>
                  </a:lnTo>
                  <a:lnTo>
                    <a:pt x="761" y="403"/>
                  </a:lnTo>
                  <a:lnTo>
                    <a:pt x="737" y="379"/>
                  </a:lnTo>
                  <a:lnTo>
                    <a:pt x="723" y="405"/>
                  </a:lnTo>
                  <a:lnTo>
                    <a:pt x="723" y="407"/>
                  </a:lnTo>
                  <a:lnTo>
                    <a:pt x="721" y="407"/>
                  </a:lnTo>
                  <a:lnTo>
                    <a:pt x="677" y="409"/>
                  </a:lnTo>
                  <a:lnTo>
                    <a:pt x="648" y="431"/>
                  </a:lnTo>
                  <a:lnTo>
                    <a:pt x="646" y="433"/>
                  </a:lnTo>
                  <a:lnTo>
                    <a:pt x="646" y="431"/>
                  </a:lnTo>
                  <a:lnTo>
                    <a:pt x="616" y="401"/>
                  </a:lnTo>
                  <a:lnTo>
                    <a:pt x="616" y="399"/>
                  </a:lnTo>
                  <a:lnTo>
                    <a:pt x="616" y="399"/>
                  </a:lnTo>
                  <a:lnTo>
                    <a:pt x="622" y="319"/>
                  </a:lnTo>
                  <a:lnTo>
                    <a:pt x="622" y="319"/>
                  </a:lnTo>
                  <a:lnTo>
                    <a:pt x="622" y="319"/>
                  </a:lnTo>
                  <a:lnTo>
                    <a:pt x="648" y="259"/>
                  </a:lnTo>
                  <a:lnTo>
                    <a:pt x="614" y="247"/>
                  </a:lnTo>
                  <a:lnTo>
                    <a:pt x="612" y="247"/>
                  </a:lnTo>
                  <a:lnTo>
                    <a:pt x="612" y="247"/>
                  </a:lnTo>
                  <a:lnTo>
                    <a:pt x="596" y="211"/>
                  </a:lnTo>
                  <a:lnTo>
                    <a:pt x="596" y="211"/>
                  </a:lnTo>
                  <a:lnTo>
                    <a:pt x="596" y="209"/>
                  </a:lnTo>
                  <a:lnTo>
                    <a:pt x="608" y="160"/>
                  </a:lnTo>
                  <a:lnTo>
                    <a:pt x="582" y="144"/>
                  </a:lnTo>
                  <a:lnTo>
                    <a:pt x="580" y="144"/>
                  </a:lnTo>
                  <a:lnTo>
                    <a:pt x="580" y="142"/>
                  </a:lnTo>
                  <a:lnTo>
                    <a:pt x="582" y="92"/>
                  </a:lnTo>
                  <a:lnTo>
                    <a:pt x="562" y="54"/>
                  </a:lnTo>
                  <a:lnTo>
                    <a:pt x="546" y="66"/>
                  </a:lnTo>
                  <a:lnTo>
                    <a:pt x="544" y="66"/>
                  </a:lnTo>
                  <a:lnTo>
                    <a:pt x="544" y="66"/>
                  </a:lnTo>
                  <a:lnTo>
                    <a:pt x="520" y="64"/>
                  </a:lnTo>
                  <a:lnTo>
                    <a:pt x="518" y="64"/>
                  </a:lnTo>
                  <a:lnTo>
                    <a:pt x="518" y="36"/>
                  </a:lnTo>
                  <a:lnTo>
                    <a:pt x="520" y="34"/>
                  </a:lnTo>
                  <a:lnTo>
                    <a:pt x="538" y="24"/>
                  </a:lnTo>
                  <a:lnTo>
                    <a:pt x="522" y="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5" name="Freeform 445"/>
            <p:cNvSpPr/>
            <p:nvPr/>
          </p:nvSpPr>
          <p:spPr>
            <a:xfrm rot="21164400">
              <a:off x="9033480" y="4352760"/>
              <a:ext cx="209160" cy="13032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130320"/>
                <a:gd name="textAreaBottom" fmla="*/ 130680 h 130320"/>
              </a:gdLst>
              <a:ahLst/>
              <a:cxnLst/>
              <a:rect l="textAreaLeft" t="textAreaTop" r="textAreaRight" b="textAreaBottom"/>
              <a:pathLst>
                <a:path w="173" h="108">
                  <a:moveTo>
                    <a:pt x="0" y="44"/>
                  </a:moveTo>
                  <a:lnTo>
                    <a:pt x="4" y="6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52" y="80"/>
                  </a:lnTo>
                  <a:lnTo>
                    <a:pt x="70" y="92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31" y="108"/>
                  </a:lnTo>
                  <a:lnTo>
                    <a:pt x="173" y="54"/>
                  </a:lnTo>
                  <a:lnTo>
                    <a:pt x="163" y="36"/>
                  </a:lnTo>
                  <a:lnTo>
                    <a:pt x="141" y="36"/>
                  </a:lnTo>
                  <a:lnTo>
                    <a:pt x="125" y="44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1" y="42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95" y="10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2" y="0"/>
                  </a:lnTo>
                  <a:lnTo>
                    <a:pt x="12" y="8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6" name="Freeform 446"/>
            <p:cNvSpPr/>
            <p:nvPr/>
          </p:nvSpPr>
          <p:spPr>
            <a:xfrm rot="21164400">
              <a:off x="8944920" y="4255200"/>
              <a:ext cx="325800" cy="271080"/>
            </a:xfrm>
            <a:custGeom>
              <a:avLst/>
              <a:gdLst>
                <a:gd name="textAreaLeft" fmla="*/ 0 w 325800"/>
                <a:gd name="textAreaRight" fmla="*/ 326160 w 325800"/>
                <a:gd name="textAreaTop" fmla="*/ 0 h 271080"/>
                <a:gd name="textAreaBottom" fmla="*/ 271440 h 271080"/>
              </a:gdLst>
              <a:ahLst/>
              <a:cxnLst/>
              <a:rect l="textAreaLeft" t="textAreaTop" r="textAreaRight" b="textAreaBottom"/>
              <a:pathLst>
                <a:path w="173" h="108">
                  <a:moveTo>
                    <a:pt x="0" y="44"/>
                  </a:moveTo>
                  <a:lnTo>
                    <a:pt x="4" y="6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52" y="80"/>
                  </a:lnTo>
                  <a:lnTo>
                    <a:pt x="70" y="92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31" y="108"/>
                  </a:lnTo>
                  <a:lnTo>
                    <a:pt x="173" y="54"/>
                  </a:lnTo>
                  <a:lnTo>
                    <a:pt x="163" y="36"/>
                  </a:lnTo>
                  <a:lnTo>
                    <a:pt x="141" y="36"/>
                  </a:lnTo>
                  <a:lnTo>
                    <a:pt x="125" y="44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1" y="42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95" y="10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2" y="0"/>
                  </a:lnTo>
                  <a:lnTo>
                    <a:pt x="12" y="8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0" y="44"/>
                  </a:lnTo>
                </a:path>
              </a:pathLst>
            </a:custGeom>
            <a:solidFill>
              <a:srgbClr val="F7928E"/>
            </a:solidFill>
            <a:ln w="9525">
              <a:solidFill>
                <a:srgbClr val="F7928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7" name="Freeform 447"/>
            <p:cNvSpPr/>
            <p:nvPr/>
          </p:nvSpPr>
          <p:spPr>
            <a:xfrm rot="21164400">
              <a:off x="9383760" y="3681720"/>
              <a:ext cx="802080" cy="1014840"/>
            </a:xfrm>
            <a:custGeom>
              <a:avLst/>
              <a:gdLst>
                <a:gd name="textAreaLeft" fmla="*/ 0 w 802080"/>
                <a:gd name="textAreaRight" fmla="*/ 802440 w 802080"/>
                <a:gd name="textAreaTop" fmla="*/ 0 h 1014840"/>
                <a:gd name="textAreaBottom" fmla="*/ 1015200 h 1014840"/>
              </a:gdLst>
              <a:ahLst/>
              <a:cxnLst/>
              <a:rect l="textAreaLeft" t="textAreaTop" r="textAreaRight" b="textAreaBottom"/>
              <a:pathLst>
                <a:path w="663" h="839">
                  <a:moveTo>
                    <a:pt x="235" y="672"/>
                  </a:moveTo>
                  <a:lnTo>
                    <a:pt x="242" y="648"/>
                  </a:lnTo>
                  <a:lnTo>
                    <a:pt x="244" y="646"/>
                  </a:lnTo>
                  <a:lnTo>
                    <a:pt x="244" y="644"/>
                  </a:lnTo>
                  <a:lnTo>
                    <a:pt x="244" y="644"/>
                  </a:lnTo>
                  <a:lnTo>
                    <a:pt x="246" y="644"/>
                  </a:lnTo>
                  <a:lnTo>
                    <a:pt x="300" y="638"/>
                  </a:lnTo>
                  <a:lnTo>
                    <a:pt x="316" y="606"/>
                  </a:lnTo>
                  <a:lnTo>
                    <a:pt x="316" y="604"/>
                  </a:lnTo>
                  <a:lnTo>
                    <a:pt x="318" y="600"/>
                  </a:lnTo>
                  <a:lnTo>
                    <a:pt x="320" y="602"/>
                  </a:lnTo>
                  <a:lnTo>
                    <a:pt x="322" y="604"/>
                  </a:lnTo>
                  <a:lnTo>
                    <a:pt x="334" y="616"/>
                  </a:lnTo>
                  <a:lnTo>
                    <a:pt x="346" y="586"/>
                  </a:lnTo>
                  <a:lnTo>
                    <a:pt x="348" y="584"/>
                  </a:lnTo>
                  <a:lnTo>
                    <a:pt x="348" y="584"/>
                  </a:lnTo>
                  <a:lnTo>
                    <a:pt x="348" y="584"/>
                  </a:lnTo>
                  <a:lnTo>
                    <a:pt x="350" y="584"/>
                  </a:lnTo>
                  <a:lnTo>
                    <a:pt x="376" y="578"/>
                  </a:lnTo>
                  <a:lnTo>
                    <a:pt x="376" y="578"/>
                  </a:lnTo>
                  <a:lnTo>
                    <a:pt x="378" y="578"/>
                  </a:lnTo>
                  <a:lnTo>
                    <a:pt x="378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412" y="598"/>
                  </a:lnTo>
                  <a:lnTo>
                    <a:pt x="414" y="600"/>
                  </a:lnTo>
                  <a:lnTo>
                    <a:pt x="414" y="600"/>
                  </a:lnTo>
                  <a:lnTo>
                    <a:pt x="414" y="602"/>
                  </a:lnTo>
                  <a:lnTo>
                    <a:pt x="410" y="624"/>
                  </a:lnTo>
                  <a:lnTo>
                    <a:pt x="410" y="626"/>
                  </a:lnTo>
                  <a:lnTo>
                    <a:pt x="410" y="628"/>
                  </a:lnTo>
                  <a:lnTo>
                    <a:pt x="408" y="628"/>
                  </a:lnTo>
                  <a:lnTo>
                    <a:pt x="408" y="628"/>
                  </a:lnTo>
                  <a:lnTo>
                    <a:pt x="392" y="632"/>
                  </a:lnTo>
                  <a:lnTo>
                    <a:pt x="418" y="656"/>
                  </a:lnTo>
                  <a:lnTo>
                    <a:pt x="418" y="656"/>
                  </a:lnTo>
                  <a:lnTo>
                    <a:pt x="420" y="658"/>
                  </a:lnTo>
                  <a:lnTo>
                    <a:pt x="422" y="660"/>
                  </a:lnTo>
                  <a:lnTo>
                    <a:pt x="420" y="662"/>
                  </a:lnTo>
                  <a:lnTo>
                    <a:pt x="418" y="662"/>
                  </a:lnTo>
                  <a:lnTo>
                    <a:pt x="304" y="718"/>
                  </a:lnTo>
                  <a:lnTo>
                    <a:pt x="304" y="718"/>
                  </a:lnTo>
                  <a:lnTo>
                    <a:pt x="302" y="718"/>
                  </a:lnTo>
                  <a:lnTo>
                    <a:pt x="302" y="718"/>
                  </a:lnTo>
                  <a:lnTo>
                    <a:pt x="235" y="676"/>
                  </a:lnTo>
                  <a:lnTo>
                    <a:pt x="235" y="676"/>
                  </a:lnTo>
                  <a:lnTo>
                    <a:pt x="233" y="674"/>
                  </a:lnTo>
                  <a:lnTo>
                    <a:pt x="233" y="674"/>
                  </a:lnTo>
                  <a:lnTo>
                    <a:pt x="235" y="672"/>
                  </a:lnTo>
                  <a:close/>
                  <a:moveTo>
                    <a:pt x="0" y="793"/>
                  </a:moveTo>
                  <a:lnTo>
                    <a:pt x="15" y="793"/>
                  </a:lnTo>
                  <a:lnTo>
                    <a:pt x="33" y="827"/>
                  </a:lnTo>
                  <a:lnTo>
                    <a:pt x="171" y="839"/>
                  </a:lnTo>
                  <a:lnTo>
                    <a:pt x="260" y="785"/>
                  </a:lnTo>
                  <a:lnTo>
                    <a:pt x="290" y="783"/>
                  </a:lnTo>
                  <a:lnTo>
                    <a:pt x="300" y="754"/>
                  </a:lnTo>
                  <a:lnTo>
                    <a:pt x="344" y="712"/>
                  </a:lnTo>
                  <a:lnTo>
                    <a:pt x="408" y="708"/>
                  </a:lnTo>
                  <a:lnTo>
                    <a:pt x="426" y="726"/>
                  </a:lnTo>
                  <a:lnTo>
                    <a:pt x="452" y="702"/>
                  </a:lnTo>
                  <a:lnTo>
                    <a:pt x="561" y="720"/>
                  </a:lnTo>
                  <a:lnTo>
                    <a:pt x="577" y="678"/>
                  </a:lnTo>
                  <a:lnTo>
                    <a:pt x="615" y="652"/>
                  </a:lnTo>
                  <a:lnTo>
                    <a:pt x="599" y="612"/>
                  </a:lnTo>
                  <a:lnTo>
                    <a:pt x="617" y="508"/>
                  </a:lnTo>
                  <a:lnTo>
                    <a:pt x="645" y="480"/>
                  </a:lnTo>
                  <a:lnTo>
                    <a:pt x="625" y="431"/>
                  </a:lnTo>
                  <a:lnTo>
                    <a:pt x="585" y="427"/>
                  </a:lnTo>
                  <a:lnTo>
                    <a:pt x="613" y="375"/>
                  </a:lnTo>
                  <a:lnTo>
                    <a:pt x="663" y="341"/>
                  </a:lnTo>
                  <a:lnTo>
                    <a:pt x="617" y="271"/>
                  </a:lnTo>
                  <a:lnTo>
                    <a:pt x="619" y="271"/>
                  </a:lnTo>
                  <a:lnTo>
                    <a:pt x="633" y="249"/>
                  </a:lnTo>
                  <a:lnTo>
                    <a:pt x="607" y="233"/>
                  </a:lnTo>
                  <a:lnTo>
                    <a:pt x="607" y="233"/>
                  </a:lnTo>
                  <a:lnTo>
                    <a:pt x="607" y="233"/>
                  </a:lnTo>
                  <a:lnTo>
                    <a:pt x="603" y="179"/>
                  </a:lnTo>
                  <a:lnTo>
                    <a:pt x="575" y="185"/>
                  </a:lnTo>
                  <a:lnTo>
                    <a:pt x="575" y="187"/>
                  </a:lnTo>
                  <a:lnTo>
                    <a:pt x="573" y="185"/>
                  </a:lnTo>
                  <a:lnTo>
                    <a:pt x="557" y="155"/>
                  </a:lnTo>
                  <a:lnTo>
                    <a:pt x="521" y="175"/>
                  </a:lnTo>
                  <a:lnTo>
                    <a:pt x="521" y="175"/>
                  </a:lnTo>
                  <a:lnTo>
                    <a:pt x="519" y="175"/>
                  </a:lnTo>
                  <a:lnTo>
                    <a:pt x="497" y="153"/>
                  </a:lnTo>
                  <a:lnTo>
                    <a:pt x="495" y="151"/>
                  </a:lnTo>
                  <a:lnTo>
                    <a:pt x="497" y="151"/>
                  </a:lnTo>
                  <a:lnTo>
                    <a:pt x="509" y="133"/>
                  </a:lnTo>
                  <a:lnTo>
                    <a:pt x="465" y="104"/>
                  </a:lnTo>
                  <a:lnTo>
                    <a:pt x="465" y="104"/>
                  </a:lnTo>
                  <a:lnTo>
                    <a:pt x="465" y="104"/>
                  </a:lnTo>
                  <a:lnTo>
                    <a:pt x="410" y="0"/>
                  </a:lnTo>
                  <a:lnTo>
                    <a:pt x="366" y="2"/>
                  </a:lnTo>
                  <a:lnTo>
                    <a:pt x="350" y="14"/>
                  </a:lnTo>
                  <a:lnTo>
                    <a:pt x="352" y="62"/>
                  </a:lnTo>
                  <a:lnTo>
                    <a:pt x="384" y="84"/>
                  </a:lnTo>
                  <a:lnTo>
                    <a:pt x="386" y="86"/>
                  </a:lnTo>
                  <a:lnTo>
                    <a:pt x="386" y="86"/>
                  </a:lnTo>
                  <a:lnTo>
                    <a:pt x="384" y="127"/>
                  </a:lnTo>
                  <a:lnTo>
                    <a:pt x="382" y="129"/>
                  </a:lnTo>
                  <a:lnTo>
                    <a:pt x="352" y="151"/>
                  </a:lnTo>
                  <a:lnTo>
                    <a:pt x="350" y="151"/>
                  </a:lnTo>
                  <a:lnTo>
                    <a:pt x="350" y="151"/>
                  </a:lnTo>
                  <a:lnTo>
                    <a:pt x="298" y="143"/>
                  </a:lnTo>
                  <a:lnTo>
                    <a:pt x="284" y="163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324" y="255"/>
                  </a:lnTo>
                  <a:lnTo>
                    <a:pt x="354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84" y="287"/>
                  </a:lnTo>
                  <a:lnTo>
                    <a:pt x="384" y="287"/>
                  </a:lnTo>
                  <a:lnTo>
                    <a:pt x="386" y="287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86" y="329"/>
                  </a:lnTo>
                  <a:lnTo>
                    <a:pt x="340" y="345"/>
                  </a:lnTo>
                  <a:lnTo>
                    <a:pt x="324" y="385"/>
                  </a:lnTo>
                  <a:lnTo>
                    <a:pt x="324" y="385"/>
                  </a:lnTo>
                  <a:lnTo>
                    <a:pt x="322" y="385"/>
                  </a:lnTo>
                  <a:lnTo>
                    <a:pt x="272" y="425"/>
                  </a:lnTo>
                  <a:lnTo>
                    <a:pt x="272" y="450"/>
                  </a:lnTo>
                  <a:lnTo>
                    <a:pt x="296" y="466"/>
                  </a:lnTo>
                  <a:lnTo>
                    <a:pt x="296" y="466"/>
                  </a:lnTo>
                  <a:lnTo>
                    <a:pt x="296" y="468"/>
                  </a:lnTo>
                  <a:lnTo>
                    <a:pt x="294" y="500"/>
                  </a:lnTo>
                  <a:lnTo>
                    <a:pt x="294" y="500"/>
                  </a:lnTo>
                  <a:lnTo>
                    <a:pt x="292" y="500"/>
                  </a:lnTo>
                  <a:lnTo>
                    <a:pt x="270" y="530"/>
                  </a:lnTo>
                  <a:lnTo>
                    <a:pt x="270" y="530"/>
                  </a:lnTo>
                  <a:lnTo>
                    <a:pt x="268" y="530"/>
                  </a:lnTo>
                  <a:lnTo>
                    <a:pt x="240" y="542"/>
                  </a:lnTo>
                  <a:lnTo>
                    <a:pt x="229" y="560"/>
                  </a:lnTo>
                  <a:lnTo>
                    <a:pt x="229" y="560"/>
                  </a:lnTo>
                  <a:lnTo>
                    <a:pt x="229" y="560"/>
                  </a:lnTo>
                  <a:lnTo>
                    <a:pt x="193" y="562"/>
                  </a:lnTo>
                  <a:lnTo>
                    <a:pt x="139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09" y="632"/>
                  </a:lnTo>
                  <a:lnTo>
                    <a:pt x="77" y="658"/>
                  </a:lnTo>
                  <a:lnTo>
                    <a:pt x="75" y="658"/>
                  </a:lnTo>
                  <a:lnTo>
                    <a:pt x="25" y="658"/>
                  </a:lnTo>
                  <a:lnTo>
                    <a:pt x="35" y="688"/>
                  </a:lnTo>
                  <a:lnTo>
                    <a:pt x="35" y="690"/>
                  </a:lnTo>
                  <a:lnTo>
                    <a:pt x="33" y="692"/>
                  </a:lnTo>
                  <a:lnTo>
                    <a:pt x="8" y="712"/>
                  </a:lnTo>
                  <a:lnTo>
                    <a:pt x="35" y="744"/>
                  </a:lnTo>
                  <a:lnTo>
                    <a:pt x="37" y="746"/>
                  </a:lnTo>
                  <a:lnTo>
                    <a:pt x="35" y="748"/>
                  </a:lnTo>
                  <a:lnTo>
                    <a:pt x="8" y="762"/>
                  </a:lnTo>
                  <a:lnTo>
                    <a:pt x="0" y="793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8" name="Freeform 448"/>
            <p:cNvSpPr/>
            <p:nvPr/>
          </p:nvSpPr>
          <p:spPr>
            <a:xfrm rot="21164400">
              <a:off x="9655920" y="4301640"/>
              <a:ext cx="325440" cy="254160"/>
            </a:xfrm>
            <a:custGeom>
              <a:avLst/>
              <a:gdLst>
                <a:gd name="textAreaLeft" fmla="*/ 0 w 325440"/>
                <a:gd name="textAreaRight" fmla="*/ 325800 w 325440"/>
                <a:gd name="textAreaTop" fmla="*/ 0 h 254160"/>
                <a:gd name="textAreaBottom" fmla="*/ 254520 h 254160"/>
              </a:gdLst>
              <a:ahLst/>
              <a:cxnLst/>
              <a:rect l="textAreaLeft" t="textAreaTop" r="textAreaRight" b="textAreaBottom"/>
              <a:pathLst>
                <a:path w="180" h="132">
                  <a:moveTo>
                    <a:pt x="10" y="66"/>
                  </a:moveTo>
                  <a:lnTo>
                    <a:pt x="0" y="92"/>
                  </a:lnTo>
                  <a:lnTo>
                    <a:pt x="66" y="132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50" y="50"/>
                  </a:lnTo>
                  <a:lnTo>
                    <a:pt x="148" y="48"/>
                  </a:lnTo>
                  <a:lnTo>
                    <a:pt x="150" y="46"/>
                  </a:lnTo>
                  <a:lnTo>
                    <a:pt x="170" y="42"/>
                  </a:lnTo>
                  <a:lnTo>
                    <a:pt x="174" y="20"/>
                  </a:lnTo>
                  <a:lnTo>
                    <a:pt x="142" y="0"/>
                  </a:lnTo>
                  <a:lnTo>
                    <a:pt x="114" y="4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82" y="26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CDD0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29" name="Freeform 450"/>
            <p:cNvSpPr/>
            <p:nvPr/>
          </p:nvSpPr>
          <p:spPr>
            <a:xfrm rot="21164400">
              <a:off x="7936920" y="1896120"/>
              <a:ext cx="1204920" cy="2730960"/>
            </a:xfrm>
            <a:custGeom>
              <a:avLst/>
              <a:gdLst>
                <a:gd name="textAreaLeft" fmla="*/ 0 w 1204920"/>
                <a:gd name="textAreaRight" fmla="*/ 1205280 w 1204920"/>
                <a:gd name="textAreaTop" fmla="*/ 0 h 2730960"/>
                <a:gd name="textAreaBottom" fmla="*/ 2731320 h 2730960"/>
              </a:gdLst>
              <a:ahLst/>
              <a:cxnLst/>
              <a:rect l="textAreaLeft" t="textAreaTop" r="textAreaRight" b="textAreaBottom"/>
              <a:pathLst>
                <a:path w="996" h="2257">
                  <a:moveTo>
                    <a:pt x="934" y="1188"/>
                  </a:moveTo>
                  <a:lnTo>
                    <a:pt x="932" y="1188"/>
                  </a:lnTo>
                  <a:lnTo>
                    <a:pt x="910" y="1170"/>
                  </a:lnTo>
                  <a:lnTo>
                    <a:pt x="859" y="1170"/>
                  </a:lnTo>
                  <a:lnTo>
                    <a:pt x="861" y="1140"/>
                  </a:lnTo>
                  <a:lnTo>
                    <a:pt x="861" y="1138"/>
                  </a:lnTo>
                  <a:lnTo>
                    <a:pt x="863" y="1138"/>
                  </a:lnTo>
                  <a:lnTo>
                    <a:pt x="892" y="1102"/>
                  </a:lnTo>
                  <a:lnTo>
                    <a:pt x="900" y="1078"/>
                  </a:lnTo>
                  <a:lnTo>
                    <a:pt x="880" y="1064"/>
                  </a:lnTo>
                  <a:lnTo>
                    <a:pt x="880" y="1064"/>
                  </a:lnTo>
                  <a:lnTo>
                    <a:pt x="880" y="1037"/>
                  </a:lnTo>
                  <a:lnTo>
                    <a:pt x="863" y="1019"/>
                  </a:lnTo>
                  <a:lnTo>
                    <a:pt x="863" y="1019"/>
                  </a:lnTo>
                  <a:lnTo>
                    <a:pt x="863" y="1017"/>
                  </a:lnTo>
                  <a:lnTo>
                    <a:pt x="871" y="981"/>
                  </a:lnTo>
                  <a:lnTo>
                    <a:pt x="849" y="965"/>
                  </a:lnTo>
                  <a:lnTo>
                    <a:pt x="851" y="963"/>
                  </a:lnTo>
                  <a:lnTo>
                    <a:pt x="880" y="929"/>
                  </a:lnTo>
                  <a:lnTo>
                    <a:pt x="869" y="791"/>
                  </a:lnTo>
                  <a:lnTo>
                    <a:pt x="835" y="737"/>
                  </a:lnTo>
                  <a:lnTo>
                    <a:pt x="853" y="729"/>
                  </a:lnTo>
                  <a:lnTo>
                    <a:pt x="894" y="696"/>
                  </a:lnTo>
                  <a:lnTo>
                    <a:pt x="894" y="696"/>
                  </a:lnTo>
                  <a:lnTo>
                    <a:pt x="894" y="696"/>
                  </a:lnTo>
                  <a:lnTo>
                    <a:pt x="920" y="698"/>
                  </a:lnTo>
                  <a:lnTo>
                    <a:pt x="928" y="656"/>
                  </a:lnTo>
                  <a:lnTo>
                    <a:pt x="928" y="654"/>
                  </a:lnTo>
                  <a:lnTo>
                    <a:pt x="928" y="654"/>
                  </a:lnTo>
                  <a:lnTo>
                    <a:pt x="940" y="636"/>
                  </a:lnTo>
                  <a:lnTo>
                    <a:pt x="944" y="612"/>
                  </a:lnTo>
                  <a:lnTo>
                    <a:pt x="944" y="612"/>
                  </a:lnTo>
                  <a:lnTo>
                    <a:pt x="944" y="610"/>
                  </a:lnTo>
                  <a:lnTo>
                    <a:pt x="996" y="570"/>
                  </a:lnTo>
                  <a:lnTo>
                    <a:pt x="974" y="544"/>
                  </a:lnTo>
                  <a:lnTo>
                    <a:pt x="974" y="542"/>
                  </a:lnTo>
                  <a:lnTo>
                    <a:pt x="974" y="500"/>
                  </a:lnTo>
                  <a:lnTo>
                    <a:pt x="928" y="438"/>
                  </a:lnTo>
                  <a:lnTo>
                    <a:pt x="928" y="438"/>
                  </a:lnTo>
                  <a:lnTo>
                    <a:pt x="928" y="438"/>
                  </a:lnTo>
                  <a:lnTo>
                    <a:pt x="922" y="404"/>
                  </a:lnTo>
                  <a:lnTo>
                    <a:pt x="908" y="387"/>
                  </a:lnTo>
                  <a:lnTo>
                    <a:pt x="908" y="387"/>
                  </a:lnTo>
                  <a:lnTo>
                    <a:pt x="908" y="387"/>
                  </a:lnTo>
                  <a:lnTo>
                    <a:pt x="910" y="369"/>
                  </a:lnTo>
                  <a:lnTo>
                    <a:pt x="882" y="381"/>
                  </a:lnTo>
                  <a:lnTo>
                    <a:pt x="851" y="404"/>
                  </a:lnTo>
                  <a:lnTo>
                    <a:pt x="809" y="418"/>
                  </a:lnTo>
                  <a:lnTo>
                    <a:pt x="793" y="446"/>
                  </a:lnTo>
                  <a:lnTo>
                    <a:pt x="793" y="404"/>
                  </a:lnTo>
                  <a:lnTo>
                    <a:pt x="878" y="317"/>
                  </a:lnTo>
                  <a:lnTo>
                    <a:pt x="926" y="229"/>
                  </a:lnTo>
                  <a:lnTo>
                    <a:pt x="948" y="153"/>
                  </a:lnTo>
                  <a:lnTo>
                    <a:pt x="882" y="75"/>
                  </a:lnTo>
                  <a:lnTo>
                    <a:pt x="821" y="73"/>
                  </a:lnTo>
                  <a:lnTo>
                    <a:pt x="799" y="105"/>
                  </a:lnTo>
                  <a:lnTo>
                    <a:pt x="773" y="109"/>
                  </a:lnTo>
                  <a:lnTo>
                    <a:pt x="793" y="58"/>
                  </a:lnTo>
                  <a:lnTo>
                    <a:pt x="741" y="50"/>
                  </a:lnTo>
                  <a:lnTo>
                    <a:pt x="757" y="26"/>
                  </a:lnTo>
                  <a:lnTo>
                    <a:pt x="727" y="0"/>
                  </a:lnTo>
                  <a:lnTo>
                    <a:pt x="699" y="12"/>
                  </a:lnTo>
                  <a:lnTo>
                    <a:pt x="653" y="77"/>
                  </a:lnTo>
                  <a:lnTo>
                    <a:pt x="663" y="117"/>
                  </a:lnTo>
                  <a:lnTo>
                    <a:pt x="616" y="119"/>
                  </a:lnTo>
                  <a:lnTo>
                    <a:pt x="618" y="133"/>
                  </a:lnTo>
                  <a:lnTo>
                    <a:pt x="636" y="159"/>
                  </a:lnTo>
                  <a:lnTo>
                    <a:pt x="600" y="151"/>
                  </a:lnTo>
                  <a:lnTo>
                    <a:pt x="584" y="167"/>
                  </a:lnTo>
                  <a:lnTo>
                    <a:pt x="544" y="161"/>
                  </a:lnTo>
                  <a:lnTo>
                    <a:pt x="538" y="143"/>
                  </a:lnTo>
                  <a:lnTo>
                    <a:pt x="482" y="143"/>
                  </a:lnTo>
                  <a:lnTo>
                    <a:pt x="482" y="177"/>
                  </a:lnTo>
                  <a:lnTo>
                    <a:pt x="416" y="185"/>
                  </a:lnTo>
                  <a:lnTo>
                    <a:pt x="371" y="223"/>
                  </a:lnTo>
                  <a:lnTo>
                    <a:pt x="335" y="223"/>
                  </a:lnTo>
                  <a:lnTo>
                    <a:pt x="309" y="247"/>
                  </a:lnTo>
                  <a:lnTo>
                    <a:pt x="297" y="293"/>
                  </a:lnTo>
                  <a:lnTo>
                    <a:pt x="319" y="333"/>
                  </a:lnTo>
                  <a:lnTo>
                    <a:pt x="285" y="341"/>
                  </a:lnTo>
                  <a:lnTo>
                    <a:pt x="197" y="327"/>
                  </a:lnTo>
                  <a:lnTo>
                    <a:pt x="146" y="325"/>
                  </a:lnTo>
                  <a:lnTo>
                    <a:pt x="130" y="353"/>
                  </a:lnTo>
                  <a:lnTo>
                    <a:pt x="128" y="426"/>
                  </a:lnTo>
                  <a:lnTo>
                    <a:pt x="162" y="458"/>
                  </a:lnTo>
                  <a:lnTo>
                    <a:pt x="176" y="494"/>
                  </a:lnTo>
                  <a:lnTo>
                    <a:pt x="132" y="494"/>
                  </a:lnTo>
                  <a:lnTo>
                    <a:pt x="94" y="422"/>
                  </a:lnTo>
                  <a:lnTo>
                    <a:pt x="64" y="424"/>
                  </a:lnTo>
                  <a:lnTo>
                    <a:pt x="66" y="426"/>
                  </a:lnTo>
                  <a:lnTo>
                    <a:pt x="90" y="480"/>
                  </a:lnTo>
                  <a:lnTo>
                    <a:pt x="92" y="482"/>
                  </a:lnTo>
                  <a:lnTo>
                    <a:pt x="88" y="482"/>
                  </a:lnTo>
                  <a:lnTo>
                    <a:pt x="62" y="486"/>
                  </a:lnTo>
                  <a:lnTo>
                    <a:pt x="56" y="518"/>
                  </a:lnTo>
                  <a:lnTo>
                    <a:pt x="80" y="570"/>
                  </a:lnTo>
                  <a:lnTo>
                    <a:pt x="80" y="572"/>
                  </a:lnTo>
                  <a:lnTo>
                    <a:pt x="80" y="572"/>
                  </a:lnTo>
                  <a:lnTo>
                    <a:pt x="74" y="598"/>
                  </a:lnTo>
                  <a:lnTo>
                    <a:pt x="74" y="598"/>
                  </a:lnTo>
                  <a:lnTo>
                    <a:pt x="74" y="598"/>
                  </a:lnTo>
                  <a:lnTo>
                    <a:pt x="16" y="624"/>
                  </a:lnTo>
                  <a:lnTo>
                    <a:pt x="8" y="654"/>
                  </a:lnTo>
                  <a:lnTo>
                    <a:pt x="46" y="704"/>
                  </a:lnTo>
                  <a:lnTo>
                    <a:pt x="88" y="714"/>
                  </a:lnTo>
                  <a:lnTo>
                    <a:pt x="90" y="714"/>
                  </a:lnTo>
                  <a:lnTo>
                    <a:pt x="90" y="716"/>
                  </a:lnTo>
                  <a:lnTo>
                    <a:pt x="100" y="769"/>
                  </a:lnTo>
                  <a:lnTo>
                    <a:pt x="96" y="775"/>
                  </a:lnTo>
                  <a:lnTo>
                    <a:pt x="96" y="775"/>
                  </a:lnTo>
                  <a:lnTo>
                    <a:pt x="82" y="813"/>
                  </a:lnTo>
                  <a:lnTo>
                    <a:pt x="82" y="815"/>
                  </a:lnTo>
                  <a:lnTo>
                    <a:pt x="80" y="815"/>
                  </a:lnTo>
                  <a:lnTo>
                    <a:pt x="42" y="825"/>
                  </a:lnTo>
                  <a:lnTo>
                    <a:pt x="54" y="853"/>
                  </a:lnTo>
                  <a:lnTo>
                    <a:pt x="54" y="855"/>
                  </a:lnTo>
                  <a:lnTo>
                    <a:pt x="54" y="855"/>
                  </a:lnTo>
                  <a:lnTo>
                    <a:pt x="40" y="891"/>
                  </a:lnTo>
                  <a:lnTo>
                    <a:pt x="72" y="933"/>
                  </a:lnTo>
                  <a:lnTo>
                    <a:pt x="72" y="933"/>
                  </a:lnTo>
                  <a:lnTo>
                    <a:pt x="72" y="933"/>
                  </a:lnTo>
                  <a:lnTo>
                    <a:pt x="64" y="1007"/>
                  </a:lnTo>
                  <a:lnTo>
                    <a:pt x="90" y="1043"/>
                  </a:lnTo>
                  <a:lnTo>
                    <a:pt x="90" y="1043"/>
                  </a:lnTo>
                  <a:lnTo>
                    <a:pt x="90" y="1043"/>
                  </a:lnTo>
                  <a:lnTo>
                    <a:pt x="80" y="1096"/>
                  </a:lnTo>
                  <a:lnTo>
                    <a:pt x="118" y="1124"/>
                  </a:lnTo>
                  <a:lnTo>
                    <a:pt x="118" y="1124"/>
                  </a:lnTo>
                  <a:lnTo>
                    <a:pt x="118" y="1124"/>
                  </a:lnTo>
                  <a:lnTo>
                    <a:pt x="124" y="1162"/>
                  </a:lnTo>
                  <a:lnTo>
                    <a:pt x="124" y="1164"/>
                  </a:lnTo>
                  <a:lnTo>
                    <a:pt x="124" y="1164"/>
                  </a:lnTo>
                  <a:lnTo>
                    <a:pt x="92" y="1210"/>
                  </a:lnTo>
                  <a:lnTo>
                    <a:pt x="88" y="1250"/>
                  </a:lnTo>
                  <a:lnTo>
                    <a:pt x="88" y="1252"/>
                  </a:lnTo>
                  <a:lnTo>
                    <a:pt x="88" y="1252"/>
                  </a:lnTo>
                  <a:lnTo>
                    <a:pt x="36" y="1316"/>
                  </a:lnTo>
                  <a:lnTo>
                    <a:pt x="36" y="1368"/>
                  </a:lnTo>
                  <a:lnTo>
                    <a:pt x="78" y="1391"/>
                  </a:lnTo>
                  <a:lnTo>
                    <a:pt x="80" y="1391"/>
                  </a:lnTo>
                  <a:lnTo>
                    <a:pt x="80" y="1393"/>
                  </a:lnTo>
                  <a:lnTo>
                    <a:pt x="72" y="1411"/>
                  </a:lnTo>
                  <a:lnTo>
                    <a:pt x="72" y="1413"/>
                  </a:lnTo>
                  <a:lnTo>
                    <a:pt x="70" y="1413"/>
                  </a:lnTo>
                  <a:lnTo>
                    <a:pt x="34" y="1429"/>
                  </a:lnTo>
                  <a:lnTo>
                    <a:pt x="34" y="1429"/>
                  </a:lnTo>
                  <a:lnTo>
                    <a:pt x="32" y="1429"/>
                  </a:lnTo>
                  <a:lnTo>
                    <a:pt x="2" y="1433"/>
                  </a:lnTo>
                  <a:lnTo>
                    <a:pt x="14" y="1481"/>
                  </a:lnTo>
                  <a:lnTo>
                    <a:pt x="16" y="1483"/>
                  </a:lnTo>
                  <a:lnTo>
                    <a:pt x="14" y="1483"/>
                  </a:lnTo>
                  <a:lnTo>
                    <a:pt x="0" y="1501"/>
                  </a:lnTo>
                  <a:lnTo>
                    <a:pt x="0" y="1525"/>
                  </a:lnTo>
                  <a:lnTo>
                    <a:pt x="100" y="1541"/>
                  </a:lnTo>
                  <a:lnTo>
                    <a:pt x="102" y="1541"/>
                  </a:lnTo>
                  <a:lnTo>
                    <a:pt x="102" y="1543"/>
                  </a:lnTo>
                  <a:lnTo>
                    <a:pt x="132" y="1603"/>
                  </a:lnTo>
                  <a:lnTo>
                    <a:pt x="158" y="1607"/>
                  </a:lnTo>
                  <a:lnTo>
                    <a:pt x="160" y="1607"/>
                  </a:lnTo>
                  <a:lnTo>
                    <a:pt x="160" y="1609"/>
                  </a:lnTo>
                  <a:lnTo>
                    <a:pt x="158" y="1631"/>
                  </a:lnTo>
                  <a:lnTo>
                    <a:pt x="158" y="1631"/>
                  </a:lnTo>
                  <a:lnTo>
                    <a:pt x="158" y="1633"/>
                  </a:lnTo>
                  <a:lnTo>
                    <a:pt x="118" y="1667"/>
                  </a:lnTo>
                  <a:lnTo>
                    <a:pt x="122" y="1695"/>
                  </a:lnTo>
                  <a:lnTo>
                    <a:pt x="144" y="1716"/>
                  </a:lnTo>
                  <a:lnTo>
                    <a:pt x="176" y="1726"/>
                  </a:lnTo>
                  <a:lnTo>
                    <a:pt x="178" y="1726"/>
                  </a:lnTo>
                  <a:lnTo>
                    <a:pt x="178" y="1728"/>
                  </a:lnTo>
                  <a:lnTo>
                    <a:pt x="172" y="1748"/>
                  </a:lnTo>
                  <a:lnTo>
                    <a:pt x="172" y="1748"/>
                  </a:lnTo>
                  <a:lnTo>
                    <a:pt x="172" y="1748"/>
                  </a:lnTo>
                  <a:lnTo>
                    <a:pt x="136" y="1776"/>
                  </a:lnTo>
                  <a:lnTo>
                    <a:pt x="134" y="1812"/>
                  </a:lnTo>
                  <a:lnTo>
                    <a:pt x="134" y="1814"/>
                  </a:lnTo>
                  <a:lnTo>
                    <a:pt x="134" y="1814"/>
                  </a:lnTo>
                  <a:lnTo>
                    <a:pt x="128" y="1836"/>
                  </a:lnTo>
                  <a:lnTo>
                    <a:pt x="160" y="1896"/>
                  </a:lnTo>
                  <a:lnTo>
                    <a:pt x="160" y="1898"/>
                  </a:lnTo>
                  <a:lnTo>
                    <a:pt x="160" y="1900"/>
                  </a:lnTo>
                  <a:lnTo>
                    <a:pt x="144" y="1914"/>
                  </a:lnTo>
                  <a:lnTo>
                    <a:pt x="144" y="1916"/>
                  </a:lnTo>
                  <a:lnTo>
                    <a:pt x="144" y="1916"/>
                  </a:lnTo>
                  <a:lnTo>
                    <a:pt x="130" y="1922"/>
                  </a:lnTo>
                  <a:lnTo>
                    <a:pt x="146" y="1968"/>
                  </a:lnTo>
                  <a:lnTo>
                    <a:pt x="176" y="1968"/>
                  </a:lnTo>
                  <a:lnTo>
                    <a:pt x="205" y="1964"/>
                  </a:lnTo>
                  <a:lnTo>
                    <a:pt x="205" y="1964"/>
                  </a:lnTo>
                  <a:lnTo>
                    <a:pt x="205" y="1964"/>
                  </a:lnTo>
                  <a:lnTo>
                    <a:pt x="225" y="1976"/>
                  </a:lnTo>
                  <a:lnTo>
                    <a:pt x="227" y="1978"/>
                  </a:lnTo>
                  <a:lnTo>
                    <a:pt x="225" y="1980"/>
                  </a:lnTo>
                  <a:lnTo>
                    <a:pt x="215" y="2000"/>
                  </a:lnTo>
                  <a:lnTo>
                    <a:pt x="237" y="2034"/>
                  </a:lnTo>
                  <a:lnTo>
                    <a:pt x="237" y="2036"/>
                  </a:lnTo>
                  <a:lnTo>
                    <a:pt x="237" y="2036"/>
                  </a:lnTo>
                  <a:lnTo>
                    <a:pt x="243" y="2065"/>
                  </a:lnTo>
                  <a:lnTo>
                    <a:pt x="253" y="2095"/>
                  </a:lnTo>
                  <a:lnTo>
                    <a:pt x="253" y="2095"/>
                  </a:lnTo>
                  <a:lnTo>
                    <a:pt x="253" y="2097"/>
                  </a:lnTo>
                  <a:lnTo>
                    <a:pt x="255" y="2119"/>
                  </a:lnTo>
                  <a:lnTo>
                    <a:pt x="255" y="2121"/>
                  </a:lnTo>
                  <a:lnTo>
                    <a:pt x="255" y="2121"/>
                  </a:lnTo>
                  <a:lnTo>
                    <a:pt x="229" y="2135"/>
                  </a:lnTo>
                  <a:lnTo>
                    <a:pt x="229" y="2155"/>
                  </a:lnTo>
                  <a:lnTo>
                    <a:pt x="229" y="2155"/>
                  </a:lnTo>
                  <a:lnTo>
                    <a:pt x="221" y="2175"/>
                  </a:lnTo>
                  <a:lnTo>
                    <a:pt x="219" y="2175"/>
                  </a:lnTo>
                  <a:lnTo>
                    <a:pt x="219" y="2175"/>
                  </a:lnTo>
                  <a:lnTo>
                    <a:pt x="191" y="2185"/>
                  </a:lnTo>
                  <a:lnTo>
                    <a:pt x="178" y="2217"/>
                  </a:lnTo>
                  <a:lnTo>
                    <a:pt x="221" y="2247"/>
                  </a:lnTo>
                  <a:lnTo>
                    <a:pt x="293" y="2257"/>
                  </a:lnTo>
                  <a:lnTo>
                    <a:pt x="325" y="2231"/>
                  </a:lnTo>
                  <a:lnTo>
                    <a:pt x="325" y="2231"/>
                  </a:lnTo>
                  <a:lnTo>
                    <a:pt x="325" y="2231"/>
                  </a:lnTo>
                  <a:lnTo>
                    <a:pt x="343" y="2227"/>
                  </a:lnTo>
                  <a:lnTo>
                    <a:pt x="343" y="2209"/>
                  </a:lnTo>
                  <a:lnTo>
                    <a:pt x="343" y="2209"/>
                  </a:lnTo>
                  <a:lnTo>
                    <a:pt x="345" y="2209"/>
                  </a:lnTo>
                  <a:lnTo>
                    <a:pt x="369" y="2191"/>
                  </a:lnTo>
                  <a:lnTo>
                    <a:pt x="367" y="2173"/>
                  </a:lnTo>
                  <a:lnTo>
                    <a:pt x="369" y="2171"/>
                  </a:lnTo>
                  <a:lnTo>
                    <a:pt x="389" y="2167"/>
                  </a:lnTo>
                  <a:lnTo>
                    <a:pt x="395" y="2141"/>
                  </a:lnTo>
                  <a:lnTo>
                    <a:pt x="395" y="2139"/>
                  </a:lnTo>
                  <a:lnTo>
                    <a:pt x="397" y="2139"/>
                  </a:lnTo>
                  <a:lnTo>
                    <a:pt x="490" y="2131"/>
                  </a:lnTo>
                  <a:lnTo>
                    <a:pt x="496" y="2109"/>
                  </a:lnTo>
                  <a:lnTo>
                    <a:pt x="442" y="2061"/>
                  </a:lnTo>
                  <a:lnTo>
                    <a:pt x="442" y="2061"/>
                  </a:lnTo>
                  <a:lnTo>
                    <a:pt x="442" y="2038"/>
                  </a:lnTo>
                  <a:lnTo>
                    <a:pt x="442" y="2038"/>
                  </a:lnTo>
                  <a:lnTo>
                    <a:pt x="466" y="2028"/>
                  </a:lnTo>
                  <a:lnTo>
                    <a:pt x="466" y="2028"/>
                  </a:lnTo>
                  <a:lnTo>
                    <a:pt x="468" y="2028"/>
                  </a:lnTo>
                  <a:lnTo>
                    <a:pt x="498" y="2030"/>
                  </a:lnTo>
                  <a:lnTo>
                    <a:pt x="504" y="1936"/>
                  </a:lnTo>
                  <a:lnTo>
                    <a:pt x="504" y="1936"/>
                  </a:lnTo>
                  <a:lnTo>
                    <a:pt x="504" y="1936"/>
                  </a:lnTo>
                  <a:lnTo>
                    <a:pt x="522" y="1900"/>
                  </a:lnTo>
                  <a:lnTo>
                    <a:pt x="524" y="1898"/>
                  </a:lnTo>
                  <a:lnTo>
                    <a:pt x="524" y="1898"/>
                  </a:lnTo>
                  <a:lnTo>
                    <a:pt x="556" y="1894"/>
                  </a:lnTo>
                  <a:lnTo>
                    <a:pt x="562" y="1868"/>
                  </a:lnTo>
                  <a:lnTo>
                    <a:pt x="530" y="1816"/>
                  </a:lnTo>
                  <a:lnTo>
                    <a:pt x="528" y="1814"/>
                  </a:lnTo>
                  <a:lnTo>
                    <a:pt x="530" y="1814"/>
                  </a:lnTo>
                  <a:lnTo>
                    <a:pt x="560" y="1758"/>
                  </a:lnTo>
                  <a:lnTo>
                    <a:pt x="560" y="1756"/>
                  </a:lnTo>
                  <a:lnTo>
                    <a:pt x="560" y="1756"/>
                  </a:lnTo>
                  <a:lnTo>
                    <a:pt x="634" y="1754"/>
                  </a:lnTo>
                  <a:lnTo>
                    <a:pt x="653" y="1728"/>
                  </a:lnTo>
                  <a:lnTo>
                    <a:pt x="655" y="1724"/>
                  </a:lnTo>
                  <a:lnTo>
                    <a:pt x="657" y="1728"/>
                  </a:lnTo>
                  <a:lnTo>
                    <a:pt x="685" y="1788"/>
                  </a:lnTo>
                  <a:lnTo>
                    <a:pt x="701" y="1782"/>
                  </a:lnTo>
                  <a:lnTo>
                    <a:pt x="699" y="1746"/>
                  </a:lnTo>
                  <a:lnTo>
                    <a:pt x="697" y="1746"/>
                  </a:lnTo>
                  <a:lnTo>
                    <a:pt x="699" y="1744"/>
                  </a:lnTo>
                  <a:lnTo>
                    <a:pt x="769" y="1669"/>
                  </a:lnTo>
                  <a:lnTo>
                    <a:pt x="775" y="1637"/>
                  </a:lnTo>
                  <a:lnTo>
                    <a:pt x="775" y="1637"/>
                  </a:lnTo>
                  <a:lnTo>
                    <a:pt x="813" y="1619"/>
                  </a:lnTo>
                  <a:lnTo>
                    <a:pt x="813" y="1621"/>
                  </a:lnTo>
                  <a:lnTo>
                    <a:pt x="831" y="1659"/>
                  </a:lnTo>
                  <a:lnTo>
                    <a:pt x="863" y="1677"/>
                  </a:lnTo>
                  <a:lnTo>
                    <a:pt x="869" y="1651"/>
                  </a:lnTo>
                  <a:lnTo>
                    <a:pt x="869" y="1651"/>
                  </a:lnTo>
                  <a:lnTo>
                    <a:pt x="871" y="1651"/>
                  </a:lnTo>
                  <a:lnTo>
                    <a:pt x="888" y="1633"/>
                  </a:lnTo>
                  <a:lnTo>
                    <a:pt x="880" y="1611"/>
                  </a:lnTo>
                  <a:lnTo>
                    <a:pt x="865" y="1605"/>
                  </a:lnTo>
                  <a:lnTo>
                    <a:pt x="863" y="1605"/>
                  </a:lnTo>
                  <a:lnTo>
                    <a:pt x="863" y="1603"/>
                  </a:lnTo>
                  <a:lnTo>
                    <a:pt x="865" y="1583"/>
                  </a:lnTo>
                  <a:lnTo>
                    <a:pt x="865" y="1583"/>
                  </a:lnTo>
                  <a:lnTo>
                    <a:pt x="865" y="1583"/>
                  </a:lnTo>
                  <a:lnTo>
                    <a:pt x="890" y="1555"/>
                  </a:lnTo>
                  <a:lnTo>
                    <a:pt x="884" y="1535"/>
                  </a:lnTo>
                  <a:lnTo>
                    <a:pt x="851" y="1525"/>
                  </a:lnTo>
                  <a:lnTo>
                    <a:pt x="851" y="1525"/>
                  </a:lnTo>
                  <a:lnTo>
                    <a:pt x="851" y="1523"/>
                  </a:lnTo>
                  <a:lnTo>
                    <a:pt x="841" y="1491"/>
                  </a:lnTo>
                  <a:lnTo>
                    <a:pt x="841" y="1491"/>
                  </a:lnTo>
                  <a:lnTo>
                    <a:pt x="841" y="1491"/>
                  </a:lnTo>
                  <a:lnTo>
                    <a:pt x="859" y="1467"/>
                  </a:lnTo>
                  <a:lnTo>
                    <a:pt x="843" y="1441"/>
                  </a:lnTo>
                  <a:lnTo>
                    <a:pt x="841" y="1439"/>
                  </a:lnTo>
                  <a:lnTo>
                    <a:pt x="843" y="1439"/>
                  </a:lnTo>
                  <a:lnTo>
                    <a:pt x="884" y="1413"/>
                  </a:lnTo>
                  <a:lnTo>
                    <a:pt x="906" y="1370"/>
                  </a:lnTo>
                  <a:lnTo>
                    <a:pt x="904" y="1334"/>
                  </a:lnTo>
                  <a:lnTo>
                    <a:pt x="888" y="1308"/>
                  </a:lnTo>
                  <a:lnTo>
                    <a:pt x="888" y="1308"/>
                  </a:lnTo>
                  <a:lnTo>
                    <a:pt x="888" y="1308"/>
                  </a:lnTo>
                  <a:lnTo>
                    <a:pt x="904" y="1272"/>
                  </a:lnTo>
                  <a:lnTo>
                    <a:pt x="896" y="1252"/>
                  </a:lnTo>
                  <a:lnTo>
                    <a:pt x="896" y="1252"/>
                  </a:lnTo>
                  <a:lnTo>
                    <a:pt x="896" y="1252"/>
                  </a:lnTo>
                  <a:lnTo>
                    <a:pt x="894" y="1220"/>
                  </a:lnTo>
                  <a:lnTo>
                    <a:pt x="894" y="1220"/>
                  </a:lnTo>
                  <a:lnTo>
                    <a:pt x="896" y="1218"/>
                  </a:lnTo>
                  <a:lnTo>
                    <a:pt x="924" y="1206"/>
                  </a:lnTo>
                  <a:lnTo>
                    <a:pt x="924" y="1206"/>
                  </a:lnTo>
                  <a:lnTo>
                    <a:pt x="924" y="1206"/>
                  </a:lnTo>
                  <a:lnTo>
                    <a:pt x="954" y="1200"/>
                  </a:lnTo>
                  <a:lnTo>
                    <a:pt x="966" y="1186"/>
                  </a:lnTo>
                  <a:lnTo>
                    <a:pt x="956" y="1172"/>
                  </a:lnTo>
                  <a:lnTo>
                    <a:pt x="934" y="118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0" name="Freeform 451"/>
            <p:cNvSpPr/>
            <p:nvPr/>
          </p:nvSpPr>
          <p:spPr>
            <a:xfrm rot="21164400">
              <a:off x="7936920" y="1896120"/>
              <a:ext cx="1204920" cy="2730960"/>
            </a:xfrm>
            <a:custGeom>
              <a:avLst/>
              <a:gdLst>
                <a:gd name="textAreaLeft" fmla="*/ 0 w 1204920"/>
                <a:gd name="textAreaRight" fmla="*/ 1205280 w 1204920"/>
                <a:gd name="textAreaTop" fmla="*/ 0 h 2730960"/>
                <a:gd name="textAreaBottom" fmla="*/ 2731320 h 2730960"/>
              </a:gdLst>
              <a:ahLst/>
              <a:cxnLst/>
              <a:rect l="textAreaLeft" t="textAreaTop" r="textAreaRight" b="textAreaBottom"/>
              <a:pathLst>
                <a:path w="996" h="2257">
                  <a:moveTo>
                    <a:pt x="934" y="1188"/>
                  </a:moveTo>
                  <a:lnTo>
                    <a:pt x="932" y="1188"/>
                  </a:lnTo>
                  <a:lnTo>
                    <a:pt x="910" y="1170"/>
                  </a:lnTo>
                  <a:lnTo>
                    <a:pt x="859" y="1170"/>
                  </a:lnTo>
                  <a:lnTo>
                    <a:pt x="861" y="1140"/>
                  </a:lnTo>
                  <a:lnTo>
                    <a:pt x="861" y="1138"/>
                  </a:lnTo>
                  <a:lnTo>
                    <a:pt x="863" y="1138"/>
                  </a:lnTo>
                  <a:lnTo>
                    <a:pt x="892" y="1102"/>
                  </a:lnTo>
                  <a:lnTo>
                    <a:pt x="900" y="1078"/>
                  </a:lnTo>
                  <a:lnTo>
                    <a:pt x="880" y="1064"/>
                  </a:lnTo>
                  <a:lnTo>
                    <a:pt x="880" y="1064"/>
                  </a:lnTo>
                  <a:lnTo>
                    <a:pt x="880" y="1037"/>
                  </a:lnTo>
                  <a:lnTo>
                    <a:pt x="863" y="1019"/>
                  </a:lnTo>
                  <a:lnTo>
                    <a:pt x="863" y="1019"/>
                  </a:lnTo>
                  <a:lnTo>
                    <a:pt x="863" y="1017"/>
                  </a:lnTo>
                  <a:lnTo>
                    <a:pt x="871" y="981"/>
                  </a:lnTo>
                  <a:lnTo>
                    <a:pt x="849" y="965"/>
                  </a:lnTo>
                  <a:lnTo>
                    <a:pt x="851" y="963"/>
                  </a:lnTo>
                  <a:lnTo>
                    <a:pt x="880" y="929"/>
                  </a:lnTo>
                  <a:lnTo>
                    <a:pt x="869" y="791"/>
                  </a:lnTo>
                  <a:lnTo>
                    <a:pt x="835" y="737"/>
                  </a:lnTo>
                  <a:lnTo>
                    <a:pt x="853" y="729"/>
                  </a:lnTo>
                  <a:lnTo>
                    <a:pt x="894" y="696"/>
                  </a:lnTo>
                  <a:lnTo>
                    <a:pt x="894" y="696"/>
                  </a:lnTo>
                  <a:lnTo>
                    <a:pt x="894" y="696"/>
                  </a:lnTo>
                  <a:lnTo>
                    <a:pt x="920" y="698"/>
                  </a:lnTo>
                  <a:lnTo>
                    <a:pt x="928" y="656"/>
                  </a:lnTo>
                  <a:lnTo>
                    <a:pt x="928" y="654"/>
                  </a:lnTo>
                  <a:lnTo>
                    <a:pt x="928" y="654"/>
                  </a:lnTo>
                  <a:lnTo>
                    <a:pt x="940" y="636"/>
                  </a:lnTo>
                  <a:lnTo>
                    <a:pt x="944" y="612"/>
                  </a:lnTo>
                  <a:lnTo>
                    <a:pt x="944" y="612"/>
                  </a:lnTo>
                  <a:lnTo>
                    <a:pt x="944" y="610"/>
                  </a:lnTo>
                  <a:lnTo>
                    <a:pt x="996" y="570"/>
                  </a:lnTo>
                  <a:lnTo>
                    <a:pt x="974" y="544"/>
                  </a:lnTo>
                  <a:lnTo>
                    <a:pt x="974" y="542"/>
                  </a:lnTo>
                  <a:lnTo>
                    <a:pt x="974" y="500"/>
                  </a:lnTo>
                  <a:lnTo>
                    <a:pt x="928" y="438"/>
                  </a:lnTo>
                  <a:lnTo>
                    <a:pt x="928" y="438"/>
                  </a:lnTo>
                  <a:lnTo>
                    <a:pt x="928" y="438"/>
                  </a:lnTo>
                  <a:lnTo>
                    <a:pt x="922" y="404"/>
                  </a:lnTo>
                  <a:lnTo>
                    <a:pt x="908" y="387"/>
                  </a:lnTo>
                  <a:lnTo>
                    <a:pt x="908" y="387"/>
                  </a:lnTo>
                  <a:lnTo>
                    <a:pt x="908" y="387"/>
                  </a:lnTo>
                  <a:lnTo>
                    <a:pt x="910" y="369"/>
                  </a:lnTo>
                  <a:lnTo>
                    <a:pt x="882" y="381"/>
                  </a:lnTo>
                  <a:lnTo>
                    <a:pt x="851" y="404"/>
                  </a:lnTo>
                  <a:lnTo>
                    <a:pt x="809" y="418"/>
                  </a:lnTo>
                  <a:lnTo>
                    <a:pt x="793" y="446"/>
                  </a:lnTo>
                  <a:lnTo>
                    <a:pt x="793" y="404"/>
                  </a:lnTo>
                  <a:lnTo>
                    <a:pt x="878" y="317"/>
                  </a:lnTo>
                  <a:lnTo>
                    <a:pt x="926" y="229"/>
                  </a:lnTo>
                  <a:lnTo>
                    <a:pt x="948" y="153"/>
                  </a:lnTo>
                  <a:lnTo>
                    <a:pt x="882" y="75"/>
                  </a:lnTo>
                  <a:lnTo>
                    <a:pt x="821" y="73"/>
                  </a:lnTo>
                  <a:lnTo>
                    <a:pt x="799" y="105"/>
                  </a:lnTo>
                  <a:lnTo>
                    <a:pt x="773" y="109"/>
                  </a:lnTo>
                  <a:lnTo>
                    <a:pt x="793" y="58"/>
                  </a:lnTo>
                  <a:lnTo>
                    <a:pt x="741" y="50"/>
                  </a:lnTo>
                  <a:lnTo>
                    <a:pt x="757" y="26"/>
                  </a:lnTo>
                  <a:lnTo>
                    <a:pt x="727" y="0"/>
                  </a:lnTo>
                  <a:lnTo>
                    <a:pt x="699" y="12"/>
                  </a:lnTo>
                  <a:lnTo>
                    <a:pt x="653" y="77"/>
                  </a:lnTo>
                  <a:lnTo>
                    <a:pt x="663" y="117"/>
                  </a:lnTo>
                  <a:lnTo>
                    <a:pt x="616" y="119"/>
                  </a:lnTo>
                  <a:lnTo>
                    <a:pt x="618" y="133"/>
                  </a:lnTo>
                  <a:lnTo>
                    <a:pt x="636" y="159"/>
                  </a:lnTo>
                  <a:lnTo>
                    <a:pt x="600" y="151"/>
                  </a:lnTo>
                  <a:lnTo>
                    <a:pt x="584" y="167"/>
                  </a:lnTo>
                  <a:lnTo>
                    <a:pt x="544" y="161"/>
                  </a:lnTo>
                  <a:lnTo>
                    <a:pt x="538" y="143"/>
                  </a:lnTo>
                  <a:lnTo>
                    <a:pt x="482" y="143"/>
                  </a:lnTo>
                  <a:lnTo>
                    <a:pt x="482" y="177"/>
                  </a:lnTo>
                  <a:lnTo>
                    <a:pt x="416" y="185"/>
                  </a:lnTo>
                  <a:lnTo>
                    <a:pt x="371" y="223"/>
                  </a:lnTo>
                  <a:lnTo>
                    <a:pt x="335" y="223"/>
                  </a:lnTo>
                  <a:lnTo>
                    <a:pt x="309" y="247"/>
                  </a:lnTo>
                  <a:lnTo>
                    <a:pt x="297" y="293"/>
                  </a:lnTo>
                  <a:lnTo>
                    <a:pt x="319" y="333"/>
                  </a:lnTo>
                  <a:lnTo>
                    <a:pt x="285" y="341"/>
                  </a:lnTo>
                  <a:lnTo>
                    <a:pt x="197" y="327"/>
                  </a:lnTo>
                  <a:lnTo>
                    <a:pt x="146" y="325"/>
                  </a:lnTo>
                  <a:lnTo>
                    <a:pt x="130" y="353"/>
                  </a:lnTo>
                  <a:lnTo>
                    <a:pt x="128" y="426"/>
                  </a:lnTo>
                  <a:lnTo>
                    <a:pt x="162" y="458"/>
                  </a:lnTo>
                  <a:lnTo>
                    <a:pt x="176" y="494"/>
                  </a:lnTo>
                  <a:lnTo>
                    <a:pt x="132" y="494"/>
                  </a:lnTo>
                  <a:lnTo>
                    <a:pt x="94" y="422"/>
                  </a:lnTo>
                  <a:lnTo>
                    <a:pt x="64" y="424"/>
                  </a:lnTo>
                  <a:lnTo>
                    <a:pt x="66" y="426"/>
                  </a:lnTo>
                  <a:lnTo>
                    <a:pt x="90" y="480"/>
                  </a:lnTo>
                  <a:lnTo>
                    <a:pt x="92" y="482"/>
                  </a:lnTo>
                  <a:lnTo>
                    <a:pt x="88" y="482"/>
                  </a:lnTo>
                  <a:lnTo>
                    <a:pt x="62" y="486"/>
                  </a:lnTo>
                  <a:lnTo>
                    <a:pt x="56" y="518"/>
                  </a:lnTo>
                  <a:lnTo>
                    <a:pt x="80" y="570"/>
                  </a:lnTo>
                  <a:lnTo>
                    <a:pt x="80" y="572"/>
                  </a:lnTo>
                  <a:lnTo>
                    <a:pt x="80" y="572"/>
                  </a:lnTo>
                  <a:lnTo>
                    <a:pt x="74" y="598"/>
                  </a:lnTo>
                  <a:lnTo>
                    <a:pt x="74" y="598"/>
                  </a:lnTo>
                  <a:lnTo>
                    <a:pt x="74" y="598"/>
                  </a:lnTo>
                  <a:lnTo>
                    <a:pt x="16" y="624"/>
                  </a:lnTo>
                  <a:lnTo>
                    <a:pt x="8" y="654"/>
                  </a:lnTo>
                  <a:lnTo>
                    <a:pt x="46" y="704"/>
                  </a:lnTo>
                  <a:lnTo>
                    <a:pt x="88" y="714"/>
                  </a:lnTo>
                  <a:lnTo>
                    <a:pt x="90" y="714"/>
                  </a:lnTo>
                  <a:lnTo>
                    <a:pt x="90" y="716"/>
                  </a:lnTo>
                  <a:lnTo>
                    <a:pt x="100" y="769"/>
                  </a:lnTo>
                  <a:lnTo>
                    <a:pt x="96" y="775"/>
                  </a:lnTo>
                  <a:lnTo>
                    <a:pt x="96" y="775"/>
                  </a:lnTo>
                  <a:lnTo>
                    <a:pt x="82" y="813"/>
                  </a:lnTo>
                  <a:lnTo>
                    <a:pt x="82" y="815"/>
                  </a:lnTo>
                  <a:lnTo>
                    <a:pt x="80" y="815"/>
                  </a:lnTo>
                  <a:lnTo>
                    <a:pt x="42" y="825"/>
                  </a:lnTo>
                  <a:lnTo>
                    <a:pt x="54" y="853"/>
                  </a:lnTo>
                  <a:lnTo>
                    <a:pt x="54" y="855"/>
                  </a:lnTo>
                  <a:lnTo>
                    <a:pt x="54" y="855"/>
                  </a:lnTo>
                  <a:lnTo>
                    <a:pt x="40" y="891"/>
                  </a:lnTo>
                  <a:lnTo>
                    <a:pt x="72" y="933"/>
                  </a:lnTo>
                  <a:lnTo>
                    <a:pt x="72" y="933"/>
                  </a:lnTo>
                  <a:lnTo>
                    <a:pt x="72" y="933"/>
                  </a:lnTo>
                  <a:lnTo>
                    <a:pt x="64" y="1007"/>
                  </a:lnTo>
                  <a:lnTo>
                    <a:pt x="90" y="1043"/>
                  </a:lnTo>
                  <a:lnTo>
                    <a:pt x="90" y="1043"/>
                  </a:lnTo>
                  <a:lnTo>
                    <a:pt x="90" y="1043"/>
                  </a:lnTo>
                  <a:lnTo>
                    <a:pt x="80" y="1096"/>
                  </a:lnTo>
                  <a:lnTo>
                    <a:pt x="118" y="1124"/>
                  </a:lnTo>
                  <a:lnTo>
                    <a:pt x="118" y="1124"/>
                  </a:lnTo>
                  <a:lnTo>
                    <a:pt x="118" y="1124"/>
                  </a:lnTo>
                  <a:lnTo>
                    <a:pt x="124" y="1162"/>
                  </a:lnTo>
                  <a:lnTo>
                    <a:pt x="124" y="1164"/>
                  </a:lnTo>
                  <a:lnTo>
                    <a:pt x="124" y="1164"/>
                  </a:lnTo>
                  <a:lnTo>
                    <a:pt x="92" y="1210"/>
                  </a:lnTo>
                  <a:lnTo>
                    <a:pt x="88" y="1250"/>
                  </a:lnTo>
                  <a:lnTo>
                    <a:pt x="88" y="1252"/>
                  </a:lnTo>
                  <a:lnTo>
                    <a:pt x="88" y="1252"/>
                  </a:lnTo>
                  <a:lnTo>
                    <a:pt x="36" y="1316"/>
                  </a:lnTo>
                  <a:lnTo>
                    <a:pt x="36" y="1368"/>
                  </a:lnTo>
                  <a:lnTo>
                    <a:pt x="78" y="1391"/>
                  </a:lnTo>
                  <a:lnTo>
                    <a:pt x="80" y="1391"/>
                  </a:lnTo>
                  <a:lnTo>
                    <a:pt x="80" y="1393"/>
                  </a:lnTo>
                  <a:lnTo>
                    <a:pt x="72" y="1411"/>
                  </a:lnTo>
                  <a:lnTo>
                    <a:pt x="72" y="1413"/>
                  </a:lnTo>
                  <a:lnTo>
                    <a:pt x="70" y="1413"/>
                  </a:lnTo>
                  <a:lnTo>
                    <a:pt x="34" y="1429"/>
                  </a:lnTo>
                  <a:lnTo>
                    <a:pt x="34" y="1429"/>
                  </a:lnTo>
                  <a:lnTo>
                    <a:pt x="32" y="1429"/>
                  </a:lnTo>
                  <a:lnTo>
                    <a:pt x="2" y="1433"/>
                  </a:lnTo>
                  <a:lnTo>
                    <a:pt x="14" y="1481"/>
                  </a:lnTo>
                  <a:lnTo>
                    <a:pt x="16" y="1483"/>
                  </a:lnTo>
                  <a:lnTo>
                    <a:pt x="14" y="1483"/>
                  </a:lnTo>
                  <a:lnTo>
                    <a:pt x="0" y="1501"/>
                  </a:lnTo>
                  <a:lnTo>
                    <a:pt x="0" y="1525"/>
                  </a:lnTo>
                  <a:lnTo>
                    <a:pt x="100" y="1541"/>
                  </a:lnTo>
                  <a:lnTo>
                    <a:pt x="102" y="1541"/>
                  </a:lnTo>
                  <a:lnTo>
                    <a:pt x="102" y="1543"/>
                  </a:lnTo>
                  <a:lnTo>
                    <a:pt x="132" y="1603"/>
                  </a:lnTo>
                  <a:lnTo>
                    <a:pt x="158" y="1607"/>
                  </a:lnTo>
                  <a:lnTo>
                    <a:pt x="160" y="1607"/>
                  </a:lnTo>
                  <a:lnTo>
                    <a:pt x="160" y="1609"/>
                  </a:lnTo>
                  <a:lnTo>
                    <a:pt x="158" y="1631"/>
                  </a:lnTo>
                  <a:lnTo>
                    <a:pt x="158" y="1631"/>
                  </a:lnTo>
                  <a:lnTo>
                    <a:pt x="158" y="1633"/>
                  </a:lnTo>
                  <a:lnTo>
                    <a:pt x="118" y="1667"/>
                  </a:lnTo>
                  <a:lnTo>
                    <a:pt x="122" y="1695"/>
                  </a:lnTo>
                  <a:lnTo>
                    <a:pt x="144" y="1716"/>
                  </a:lnTo>
                  <a:lnTo>
                    <a:pt x="176" y="1726"/>
                  </a:lnTo>
                  <a:lnTo>
                    <a:pt x="178" y="1726"/>
                  </a:lnTo>
                  <a:lnTo>
                    <a:pt x="178" y="1728"/>
                  </a:lnTo>
                  <a:lnTo>
                    <a:pt x="172" y="1748"/>
                  </a:lnTo>
                  <a:lnTo>
                    <a:pt x="172" y="1748"/>
                  </a:lnTo>
                  <a:lnTo>
                    <a:pt x="172" y="1748"/>
                  </a:lnTo>
                  <a:lnTo>
                    <a:pt x="136" y="1776"/>
                  </a:lnTo>
                  <a:lnTo>
                    <a:pt x="134" y="1812"/>
                  </a:lnTo>
                  <a:lnTo>
                    <a:pt x="134" y="1814"/>
                  </a:lnTo>
                  <a:lnTo>
                    <a:pt x="134" y="1814"/>
                  </a:lnTo>
                  <a:lnTo>
                    <a:pt x="128" y="1836"/>
                  </a:lnTo>
                  <a:lnTo>
                    <a:pt x="160" y="1896"/>
                  </a:lnTo>
                  <a:lnTo>
                    <a:pt x="160" y="1898"/>
                  </a:lnTo>
                  <a:lnTo>
                    <a:pt x="160" y="1900"/>
                  </a:lnTo>
                  <a:lnTo>
                    <a:pt x="144" y="1914"/>
                  </a:lnTo>
                  <a:lnTo>
                    <a:pt x="144" y="1916"/>
                  </a:lnTo>
                  <a:lnTo>
                    <a:pt x="144" y="1916"/>
                  </a:lnTo>
                  <a:lnTo>
                    <a:pt x="130" y="1922"/>
                  </a:lnTo>
                  <a:lnTo>
                    <a:pt x="146" y="1968"/>
                  </a:lnTo>
                  <a:lnTo>
                    <a:pt x="176" y="1968"/>
                  </a:lnTo>
                  <a:lnTo>
                    <a:pt x="205" y="1964"/>
                  </a:lnTo>
                  <a:lnTo>
                    <a:pt x="205" y="1964"/>
                  </a:lnTo>
                  <a:lnTo>
                    <a:pt x="205" y="1964"/>
                  </a:lnTo>
                  <a:lnTo>
                    <a:pt x="225" y="1976"/>
                  </a:lnTo>
                  <a:lnTo>
                    <a:pt x="227" y="1978"/>
                  </a:lnTo>
                  <a:lnTo>
                    <a:pt x="225" y="1980"/>
                  </a:lnTo>
                  <a:lnTo>
                    <a:pt x="215" y="2000"/>
                  </a:lnTo>
                  <a:lnTo>
                    <a:pt x="237" y="2034"/>
                  </a:lnTo>
                  <a:lnTo>
                    <a:pt x="237" y="2036"/>
                  </a:lnTo>
                  <a:lnTo>
                    <a:pt x="237" y="2036"/>
                  </a:lnTo>
                  <a:lnTo>
                    <a:pt x="243" y="2065"/>
                  </a:lnTo>
                  <a:lnTo>
                    <a:pt x="253" y="2095"/>
                  </a:lnTo>
                  <a:lnTo>
                    <a:pt x="253" y="2095"/>
                  </a:lnTo>
                  <a:lnTo>
                    <a:pt x="253" y="2097"/>
                  </a:lnTo>
                  <a:lnTo>
                    <a:pt x="255" y="2119"/>
                  </a:lnTo>
                  <a:lnTo>
                    <a:pt x="255" y="2121"/>
                  </a:lnTo>
                  <a:lnTo>
                    <a:pt x="255" y="2121"/>
                  </a:lnTo>
                  <a:lnTo>
                    <a:pt x="229" y="2135"/>
                  </a:lnTo>
                  <a:lnTo>
                    <a:pt x="229" y="2155"/>
                  </a:lnTo>
                  <a:lnTo>
                    <a:pt x="229" y="2155"/>
                  </a:lnTo>
                  <a:lnTo>
                    <a:pt x="221" y="2175"/>
                  </a:lnTo>
                  <a:lnTo>
                    <a:pt x="219" y="2175"/>
                  </a:lnTo>
                  <a:lnTo>
                    <a:pt x="219" y="2175"/>
                  </a:lnTo>
                  <a:lnTo>
                    <a:pt x="191" y="2185"/>
                  </a:lnTo>
                  <a:lnTo>
                    <a:pt x="178" y="2217"/>
                  </a:lnTo>
                  <a:lnTo>
                    <a:pt x="221" y="2247"/>
                  </a:lnTo>
                  <a:lnTo>
                    <a:pt x="293" y="2257"/>
                  </a:lnTo>
                  <a:lnTo>
                    <a:pt x="325" y="2231"/>
                  </a:lnTo>
                  <a:lnTo>
                    <a:pt x="325" y="2231"/>
                  </a:lnTo>
                  <a:lnTo>
                    <a:pt x="325" y="2231"/>
                  </a:lnTo>
                  <a:lnTo>
                    <a:pt x="343" y="2227"/>
                  </a:lnTo>
                  <a:lnTo>
                    <a:pt x="343" y="2209"/>
                  </a:lnTo>
                  <a:lnTo>
                    <a:pt x="343" y="2209"/>
                  </a:lnTo>
                  <a:lnTo>
                    <a:pt x="345" y="2209"/>
                  </a:lnTo>
                  <a:lnTo>
                    <a:pt x="369" y="2191"/>
                  </a:lnTo>
                  <a:lnTo>
                    <a:pt x="367" y="2173"/>
                  </a:lnTo>
                  <a:lnTo>
                    <a:pt x="369" y="2171"/>
                  </a:lnTo>
                  <a:lnTo>
                    <a:pt x="389" y="2167"/>
                  </a:lnTo>
                  <a:lnTo>
                    <a:pt x="395" y="2141"/>
                  </a:lnTo>
                  <a:lnTo>
                    <a:pt x="395" y="2139"/>
                  </a:lnTo>
                  <a:lnTo>
                    <a:pt x="397" y="2139"/>
                  </a:lnTo>
                  <a:lnTo>
                    <a:pt x="490" y="2131"/>
                  </a:lnTo>
                  <a:lnTo>
                    <a:pt x="496" y="2109"/>
                  </a:lnTo>
                  <a:lnTo>
                    <a:pt x="442" y="2061"/>
                  </a:lnTo>
                  <a:lnTo>
                    <a:pt x="442" y="2061"/>
                  </a:lnTo>
                  <a:lnTo>
                    <a:pt x="442" y="2038"/>
                  </a:lnTo>
                  <a:lnTo>
                    <a:pt x="442" y="2038"/>
                  </a:lnTo>
                  <a:lnTo>
                    <a:pt x="466" y="2028"/>
                  </a:lnTo>
                  <a:lnTo>
                    <a:pt x="466" y="2028"/>
                  </a:lnTo>
                  <a:lnTo>
                    <a:pt x="468" y="2028"/>
                  </a:lnTo>
                  <a:lnTo>
                    <a:pt x="498" y="2030"/>
                  </a:lnTo>
                  <a:lnTo>
                    <a:pt x="504" y="1936"/>
                  </a:lnTo>
                  <a:lnTo>
                    <a:pt x="504" y="1936"/>
                  </a:lnTo>
                  <a:lnTo>
                    <a:pt x="504" y="1936"/>
                  </a:lnTo>
                  <a:lnTo>
                    <a:pt x="522" y="1900"/>
                  </a:lnTo>
                  <a:lnTo>
                    <a:pt x="524" y="1898"/>
                  </a:lnTo>
                  <a:lnTo>
                    <a:pt x="524" y="1898"/>
                  </a:lnTo>
                  <a:lnTo>
                    <a:pt x="556" y="1894"/>
                  </a:lnTo>
                  <a:lnTo>
                    <a:pt x="562" y="1868"/>
                  </a:lnTo>
                  <a:lnTo>
                    <a:pt x="530" y="1816"/>
                  </a:lnTo>
                  <a:lnTo>
                    <a:pt x="528" y="1814"/>
                  </a:lnTo>
                  <a:lnTo>
                    <a:pt x="530" y="1814"/>
                  </a:lnTo>
                  <a:lnTo>
                    <a:pt x="560" y="1758"/>
                  </a:lnTo>
                  <a:lnTo>
                    <a:pt x="560" y="1756"/>
                  </a:lnTo>
                  <a:lnTo>
                    <a:pt x="560" y="1756"/>
                  </a:lnTo>
                  <a:lnTo>
                    <a:pt x="634" y="1754"/>
                  </a:lnTo>
                  <a:lnTo>
                    <a:pt x="653" y="1728"/>
                  </a:lnTo>
                  <a:lnTo>
                    <a:pt x="655" y="1724"/>
                  </a:lnTo>
                  <a:lnTo>
                    <a:pt x="657" y="1728"/>
                  </a:lnTo>
                  <a:lnTo>
                    <a:pt x="685" y="1788"/>
                  </a:lnTo>
                  <a:lnTo>
                    <a:pt x="701" y="1782"/>
                  </a:lnTo>
                  <a:lnTo>
                    <a:pt x="699" y="1746"/>
                  </a:lnTo>
                  <a:lnTo>
                    <a:pt x="697" y="1746"/>
                  </a:lnTo>
                  <a:lnTo>
                    <a:pt x="699" y="1744"/>
                  </a:lnTo>
                  <a:lnTo>
                    <a:pt x="769" y="1669"/>
                  </a:lnTo>
                  <a:lnTo>
                    <a:pt x="775" y="1637"/>
                  </a:lnTo>
                  <a:lnTo>
                    <a:pt x="775" y="1637"/>
                  </a:lnTo>
                  <a:lnTo>
                    <a:pt x="813" y="1619"/>
                  </a:lnTo>
                  <a:lnTo>
                    <a:pt x="813" y="1621"/>
                  </a:lnTo>
                  <a:lnTo>
                    <a:pt x="831" y="1659"/>
                  </a:lnTo>
                  <a:lnTo>
                    <a:pt x="863" y="1677"/>
                  </a:lnTo>
                  <a:lnTo>
                    <a:pt x="869" y="1651"/>
                  </a:lnTo>
                  <a:lnTo>
                    <a:pt x="869" y="1651"/>
                  </a:lnTo>
                  <a:lnTo>
                    <a:pt x="871" y="1651"/>
                  </a:lnTo>
                  <a:lnTo>
                    <a:pt x="888" y="1633"/>
                  </a:lnTo>
                  <a:lnTo>
                    <a:pt x="880" y="1611"/>
                  </a:lnTo>
                  <a:lnTo>
                    <a:pt x="865" y="1605"/>
                  </a:lnTo>
                  <a:lnTo>
                    <a:pt x="863" y="1605"/>
                  </a:lnTo>
                  <a:lnTo>
                    <a:pt x="863" y="1603"/>
                  </a:lnTo>
                  <a:lnTo>
                    <a:pt x="865" y="1583"/>
                  </a:lnTo>
                  <a:lnTo>
                    <a:pt x="865" y="1583"/>
                  </a:lnTo>
                  <a:lnTo>
                    <a:pt x="865" y="1583"/>
                  </a:lnTo>
                  <a:lnTo>
                    <a:pt x="890" y="1555"/>
                  </a:lnTo>
                  <a:lnTo>
                    <a:pt x="884" y="1535"/>
                  </a:lnTo>
                  <a:lnTo>
                    <a:pt x="851" y="1525"/>
                  </a:lnTo>
                  <a:lnTo>
                    <a:pt x="851" y="1525"/>
                  </a:lnTo>
                  <a:lnTo>
                    <a:pt x="851" y="1523"/>
                  </a:lnTo>
                  <a:lnTo>
                    <a:pt x="841" y="1491"/>
                  </a:lnTo>
                  <a:lnTo>
                    <a:pt x="841" y="1491"/>
                  </a:lnTo>
                  <a:lnTo>
                    <a:pt x="841" y="1491"/>
                  </a:lnTo>
                  <a:lnTo>
                    <a:pt x="859" y="1467"/>
                  </a:lnTo>
                  <a:lnTo>
                    <a:pt x="843" y="1441"/>
                  </a:lnTo>
                  <a:lnTo>
                    <a:pt x="841" y="1439"/>
                  </a:lnTo>
                  <a:lnTo>
                    <a:pt x="843" y="1439"/>
                  </a:lnTo>
                  <a:lnTo>
                    <a:pt x="884" y="1413"/>
                  </a:lnTo>
                  <a:lnTo>
                    <a:pt x="906" y="1370"/>
                  </a:lnTo>
                  <a:lnTo>
                    <a:pt x="904" y="1334"/>
                  </a:lnTo>
                  <a:lnTo>
                    <a:pt x="888" y="1308"/>
                  </a:lnTo>
                  <a:lnTo>
                    <a:pt x="888" y="1308"/>
                  </a:lnTo>
                  <a:lnTo>
                    <a:pt x="888" y="1308"/>
                  </a:lnTo>
                  <a:lnTo>
                    <a:pt x="904" y="1272"/>
                  </a:lnTo>
                  <a:lnTo>
                    <a:pt x="896" y="1252"/>
                  </a:lnTo>
                  <a:lnTo>
                    <a:pt x="896" y="1252"/>
                  </a:lnTo>
                  <a:lnTo>
                    <a:pt x="896" y="1252"/>
                  </a:lnTo>
                  <a:lnTo>
                    <a:pt x="894" y="1220"/>
                  </a:lnTo>
                  <a:lnTo>
                    <a:pt x="894" y="1220"/>
                  </a:lnTo>
                  <a:lnTo>
                    <a:pt x="896" y="1218"/>
                  </a:lnTo>
                  <a:lnTo>
                    <a:pt x="924" y="1206"/>
                  </a:lnTo>
                  <a:lnTo>
                    <a:pt x="924" y="1206"/>
                  </a:lnTo>
                  <a:lnTo>
                    <a:pt x="924" y="1206"/>
                  </a:lnTo>
                  <a:lnTo>
                    <a:pt x="954" y="1200"/>
                  </a:lnTo>
                  <a:lnTo>
                    <a:pt x="966" y="1186"/>
                  </a:lnTo>
                  <a:lnTo>
                    <a:pt x="956" y="1172"/>
                  </a:lnTo>
                  <a:lnTo>
                    <a:pt x="934" y="1188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1" name="Freeform 452"/>
            <p:cNvSpPr/>
            <p:nvPr/>
          </p:nvSpPr>
          <p:spPr>
            <a:xfrm rot="21164400">
              <a:off x="11049480" y="1431360"/>
              <a:ext cx="850320" cy="1464120"/>
            </a:xfrm>
            <a:custGeom>
              <a:avLst/>
              <a:gdLst>
                <a:gd name="textAreaLeft" fmla="*/ 0 w 850320"/>
                <a:gd name="textAreaRight" fmla="*/ 850680 w 850320"/>
                <a:gd name="textAreaTop" fmla="*/ 0 h 1464120"/>
                <a:gd name="textAreaBottom" fmla="*/ 1464480 h 1464120"/>
              </a:gdLst>
              <a:ahLst/>
              <a:cxnLst/>
              <a:rect l="textAreaLeft" t="textAreaTop" r="textAreaRight" b="textAreaBottom"/>
              <a:pathLst>
                <a:path w="703" h="1210">
                  <a:moveTo>
                    <a:pt x="703" y="1210"/>
                  </a:moveTo>
                  <a:lnTo>
                    <a:pt x="695" y="1105"/>
                  </a:lnTo>
                  <a:lnTo>
                    <a:pt x="683" y="1057"/>
                  </a:lnTo>
                  <a:lnTo>
                    <a:pt x="649" y="1023"/>
                  </a:lnTo>
                  <a:lnTo>
                    <a:pt x="653" y="971"/>
                  </a:lnTo>
                  <a:lnTo>
                    <a:pt x="671" y="957"/>
                  </a:lnTo>
                  <a:lnTo>
                    <a:pt x="611" y="889"/>
                  </a:lnTo>
                  <a:lnTo>
                    <a:pt x="611" y="841"/>
                  </a:lnTo>
                  <a:lnTo>
                    <a:pt x="637" y="813"/>
                  </a:lnTo>
                  <a:lnTo>
                    <a:pt x="631" y="788"/>
                  </a:lnTo>
                  <a:lnTo>
                    <a:pt x="581" y="772"/>
                  </a:lnTo>
                  <a:lnTo>
                    <a:pt x="529" y="682"/>
                  </a:lnTo>
                  <a:lnTo>
                    <a:pt x="541" y="674"/>
                  </a:lnTo>
                  <a:lnTo>
                    <a:pt x="557" y="696"/>
                  </a:lnTo>
                  <a:lnTo>
                    <a:pt x="583" y="680"/>
                  </a:lnTo>
                  <a:lnTo>
                    <a:pt x="545" y="642"/>
                  </a:lnTo>
                  <a:lnTo>
                    <a:pt x="523" y="654"/>
                  </a:lnTo>
                  <a:lnTo>
                    <a:pt x="489" y="632"/>
                  </a:lnTo>
                  <a:lnTo>
                    <a:pt x="489" y="634"/>
                  </a:lnTo>
                  <a:lnTo>
                    <a:pt x="472" y="592"/>
                  </a:lnTo>
                  <a:lnTo>
                    <a:pt x="438" y="592"/>
                  </a:lnTo>
                  <a:lnTo>
                    <a:pt x="434" y="616"/>
                  </a:lnTo>
                  <a:lnTo>
                    <a:pt x="412" y="614"/>
                  </a:lnTo>
                  <a:lnTo>
                    <a:pt x="342" y="472"/>
                  </a:lnTo>
                  <a:lnTo>
                    <a:pt x="346" y="429"/>
                  </a:lnTo>
                  <a:lnTo>
                    <a:pt x="374" y="423"/>
                  </a:lnTo>
                  <a:lnTo>
                    <a:pt x="352" y="339"/>
                  </a:lnTo>
                  <a:lnTo>
                    <a:pt x="398" y="375"/>
                  </a:lnTo>
                  <a:lnTo>
                    <a:pt x="398" y="275"/>
                  </a:lnTo>
                  <a:lnTo>
                    <a:pt x="434" y="237"/>
                  </a:lnTo>
                  <a:lnTo>
                    <a:pt x="488" y="237"/>
                  </a:lnTo>
                  <a:lnTo>
                    <a:pt x="458" y="163"/>
                  </a:lnTo>
                  <a:lnTo>
                    <a:pt x="442" y="4"/>
                  </a:lnTo>
                  <a:lnTo>
                    <a:pt x="408" y="14"/>
                  </a:lnTo>
                  <a:lnTo>
                    <a:pt x="408" y="14"/>
                  </a:lnTo>
                  <a:lnTo>
                    <a:pt x="406" y="14"/>
                  </a:lnTo>
                  <a:lnTo>
                    <a:pt x="382" y="0"/>
                  </a:lnTo>
                  <a:lnTo>
                    <a:pt x="336" y="128"/>
                  </a:lnTo>
                  <a:lnTo>
                    <a:pt x="336" y="130"/>
                  </a:lnTo>
                  <a:lnTo>
                    <a:pt x="334" y="130"/>
                  </a:lnTo>
                  <a:lnTo>
                    <a:pt x="278" y="128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09" y="96"/>
                  </a:lnTo>
                  <a:lnTo>
                    <a:pt x="137" y="100"/>
                  </a:lnTo>
                  <a:lnTo>
                    <a:pt x="125" y="122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75" y="134"/>
                  </a:lnTo>
                  <a:lnTo>
                    <a:pt x="67" y="159"/>
                  </a:lnTo>
                  <a:lnTo>
                    <a:pt x="67" y="161"/>
                  </a:lnTo>
                  <a:lnTo>
                    <a:pt x="65" y="161"/>
                  </a:lnTo>
                  <a:lnTo>
                    <a:pt x="39" y="163"/>
                  </a:lnTo>
                  <a:lnTo>
                    <a:pt x="31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0" y="203"/>
                  </a:lnTo>
                  <a:lnTo>
                    <a:pt x="6" y="233"/>
                  </a:lnTo>
                  <a:lnTo>
                    <a:pt x="49" y="297"/>
                  </a:lnTo>
                  <a:lnTo>
                    <a:pt x="75" y="303"/>
                  </a:lnTo>
                  <a:lnTo>
                    <a:pt x="77" y="303"/>
                  </a:lnTo>
                  <a:lnTo>
                    <a:pt x="77" y="303"/>
                  </a:lnTo>
                  <a:lnTo>
                    <a:pt x="95" y="353"/>
                  </a:lnTo>
                  <a:lnTo>
                    <a:pt x="127" y="349"/>
                  </a:lnTo>
                  <a:lnTo>
                    <a:pt x="127" y="349"/>
                  </a:lnTo>
                  <a:lnTo>
                    <a:pt x="127" y="349"/>
                  </a:lnTo>
                  <a:lnTo>
                    <a:pt x="149" y="369"/>
                  </a:lnTo>
                  <a:lnTo>
                    <a:pt x="149" y="369"/>
                  </a:lnTo>
                  <a:lnTo>
                    <a:pt x="149" y="369"/>
                  </a:lnTo>
                  <a:lnTo>
                    <a:pt x="155" y="399"/>
                  </a:lnTo>
                  <a:lnTo>
                    <a:pt x="183" y="415"/>
                  </a:lnTo>
                  <a:lnTo>
                    <a:pt x="203" y="397"/>
                  </a:lnTo>
                  <a:lnTo>
                    <a:pt x="149" y="333"/>
                  </a:lnTo>
                  <a:lnTo>
                    <a:pt x="161" y="293"/>
                  </a:lnTo>
                  <a:lnTo>
                    <a:pt x="213" y="275"/>
                  </a:lnTo>
                  <a:lnTo>
                    <a:pt x="185" y="315"/>
                  </a:lnTo>
                  <a:lnTo>
                    <a:pt x="191" y="347"/>
                  </a:lnTo>
                  <a:lnTo>
                    <a:pt x="233" y="375"/>
                  </a:lnTo>
                  <a:lnTo>
                    <a:pt x="251" y="375"/>
                  </a:lnTo>
                  <a:lnTo>
                    <a:pt x="251" y="405"/>
                  </a:lnTo>
                  <a:lnTo>
                    <a:pt x="268" y="409"/>
                  </a:lnTo>
                  <a:lnTo>
                    <a:pt x="251" y="492"/>
                  </a:lnTo>
                  <a:lnTo>
                    <a:pt x="270" y="522"/>
                  </a:lnTo>
                  <a:lnTo>
                    <a:pt x="276" y="620"/>
                  </a:lnTo>
                  <a:lnTo>
                    <a:pt x="290" y="682"/>
                  </a:lnTo>
                  <a:lnTo>
                    <a:pt x="310" y="746"/>
                  </a:lnTo>
                  <a:lnTo>
                    <a:pt x="288" y="770"/>
                  </a:lnTo>
                  <a:lnTo>
                    <a:pt x="294" y="794"/>
                  </a:lnTo>
                  <a:lnTo>
                    <a:pt x="282" y="811"/>
                  </a:lnTo>
                  <a:lnTo>
                    <a:pt x="314" y="847"/>
                  </a:lnTo>
                  <a:lnTo>
                    <a:pt x="320" y="907"/>
                  </a:lnTo>
                  <a:lnTo>
                    <a:pt x="364" y="957"/>
                  </a:lnTo>
                  <a:lnTo>
                    <a:pt x="364" y="957"/>
                  </a:lnTo>
                  <a:lnTo>
                    <a:pt x="416" y="1017"/>
                  </a:lnTo>
                  <a:lnTo>
                    <a:pt x="703" y="12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2" name="Freeform 453"/>
            <p:cNvSpPr/>
            <p:nvPr/>
          </p:nvSpPr>
          <p:spPr>
            <a:xfrm rot="21164400">
              <a:off x="11049480" y="1431360"/>
              <a:ext cx="850320" cy="1464120"/>
            </a:xfrm>
            <a:custGeom>
              <a:avLst/>
              <a:gdLst>
                <a:gd name="textAreaLeft" fmla="*/ 0 w 850320"/>
                <a:gd name="textAreaRight" fmla="*/ 850680 w 850320"/>
                <a:gd name="textAreaTop" fmla="*/ 0 h 1464120"/>
                <a:gd name="textAreaBottom" fmla="*/ 1464480 h 1464120"/>
              </a:gdLst>
              <a:ahLst/>
              <a:cxnLst/>
              <a:rect l="textAreaLeft" t="textAreaTop" r="textAreaRight" b="textAreaBottom"/>
              <a:pathLst>
                <a:path w="703" h="1210">
                  <a:moveTo>
                    <a:pt x="703" y="1210"/>
                  </a:moveTo>
                  <a:lnTo>
                    <a:pt x="695" y="1105"/>
                  </a:lnTo>
                  <a:lnTo>
                    <a:pt x="683" y="1057"/>
                  </a:lnTo>
                  <a:lnTo>
                    <a:pt x="649" y="1023"/>
                  </a:lnTo>
                  <a:lnTo>
                    <a:pt x="653" y="971"/>
                  </a:lnTo>
                  <a:lnTo>
                    <a:pt x="671" y="957"/>
                  </a:lnTo>
                  <a:lnTo>
                    <a:pt x="611" y="889"/>
                  </a:lnTo>
                  <a:lnTo>
                    <a:pt x="611" y="841"/>
                  </a:lnTo>
                  <a:lnTo>
                    <a:pt x="637" y="813"/>
                  </a:lnTo>
                  <a:lnTo>
                    <a:pt x="631" y="788"/>
                  </a:lnTo>
                  <a:lnTo>
                    <a:pt x="581" y="772"/>
                  </a:lnTo>
                  <a:lnTo>
                    <a:pt x="529" y="682"/>
                  </a:lnTo>
                  <a:lnTo>
                    <a:pt x="541" y="674"/>
                  </a:lnTo>
                  <a:lnTo>
                    <a:pt x="557" y="696"/>
                  </a:lnTo>
                  <a:lnTo>
                    <a:pt x="583" y="680"/>
                  </a:lnTo>
                  <a:lnTo>
                    <a:pt x="545" y="642"/>
                  </a:lnTo>
                  <a:lnTo>
                    <a:pt x="523" y="654"/>
                  </a:lnTo>
                  <a:lnTo>
                    <a:pt x="489" y="632"/>
                  </a:lnTo>
                  <a:lnTo>
                    <a:pt x="489" y="634"/>
                  </a:lnTo>
                  <a:lnTo>
                    <a:pt x="472" y="592"/>
                  </a:lnTo>
                  <a:lnTo>
                    <a:pt x="438" y="592"/>
                  </a:lnTo>
                  <a:lnTo>
                    <a:pt x="434" y="616"/>
                  </a:lnTo>
                  <a:lnTo>
                    <a:pt x="412" y="614"/>
                  </a:lnTo>
                  <a:lnTo>
                    <a:pt x="342" y="472"/>
                  </a:lnTo>
                  <a:lnTo>
                    <a:pt x="346" y="429"/>
                  </a:lnTo>
                  <a:lnTo>
                    <a:pt x="374" y="423"/>
                  </a:lnTo>
                  <a:lnTo>
                    <a:pt x="352" y="339"/>
                  </a:lnTo>
                  <a:lnTo>
                    <a:pt x="398" y="375"/>
                  </a:lnTo>
                  <a:lnTo>
                    <a:pt x="398" y="275"/>
                  </a:lnTo>
                  <a:lnTo>
                    <a:pt x="434" y="237"/>
                  </a:lnTo>
                  <a:lnTo>
                    <a:pt x="488" y="237"/>
                  </a:lnTo>
                  <a:lnTo>
                    <a:pt x="458" y="163"/>
                  </a:lnTo>
                  <a:lnTo>
                    <a:pt x="442" y="4"/>
                  </a:lnTo>
                  <a:lnTo>
                    <a:pt x="408" y="14"/>
                  </a:lnTo>
                  <a:lnTo>
                    <a:pt x="408" y="14"/>
                  </a:lnTo>
                  <a:lnTo>
                    <a:pt x="406" y="14"/>
                  </a:lnTo>
                  <a:lnTo>
                    <a:pt x="382" y="0"/>
                  </a:lnTo>
                  <a:lnTo>
                    <a:pt x="336" y="128"/>
                  </a:lnTo>
                  <a:lnTo>
                    <a:pt x="336" y="130"/>
                  </a:lnTo>
                  <a:lnTo>
                    <a:pt x="334" y="130"/>
                  </a:lnTo>
                  <a:lnTo>
                    <a:pt x="278" y="128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09" y="96"/>
                  </a:lnTo>
                  <a:lnTo>
                    <a:pt x="137" y="100"/>
                  </a:lnTo>
                  <a:lnTo>
                    <a:pt x="125" y="122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75" y="134"/>
                  </a:lnTo>
                  <a:lnTo>
                    <a:pt x="67" y="159"/>
                  </a:lnTo>
                  <a:lnTo>
                    <a:pt x="67" y="161"/>
                  </a:lnTo>
                  <a:lnTo>
                    <a:pt x="65" y="161"/>
                  </a:lnTo>
                  <a:lnTo>
                    <a:pt x="39" y="163"/>
                  </a:lnTo>
                  <a:lnTo>
                    <a:pt x="31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0" y="203"/>
                  </a:lnTo>
                  <a:lnTo>
                    <a:pt x="6" y="233"/>
                  </a:lnTo>
                  <a:lnTo>
                    <a:pt x="49" y="297"/>
                  </a:lnTo>
                  <a:lnTo>
                    <a:pt x="75" y="303"/>
                  </a:lnTo>
                  <a:lnTo>
                    <a:pt x="77" y="303"/>
                  </a:lnTo>
                  <a:lnTo>
                    <a:pt x="77" y="303"/>
                  </a:lnTo>
                  <a:lnTo>
                    <a:pt x="95" y="353"/>
                  </a:lnTo>
                  <a:lnTo>
                    <a:pt x="127" y="349"/>
                  </a:lnTo>
                  <a:lnTo>
                    <a:pt x="127" y="349"/>
                  </a:lnTo>
                  <a:lnTo>
                    <a:pt x="127" y="349"/>
                  </a:lnTo>
                  <a:lnTo>
                    <a:pt x="149" y="369"/>
                  </a:lnTo>
                  <a:lnTo>
                    <a:pt x="149" y="369"/>
                  </a:lnTo>
                  <a:lnTo>
                    <a:pt x="149" y="369"/>
                  </a:lnTo>
                  <a:lnTo>
                    <a:pt x="155" y="399"/>
                  </a:lnTo>
                  <a:lnTo>
                    <a:pt x="183" y="415"/>
                  </a:lnTo>
                  <a:lnTo>
                    <a:pt x="203" y="397"/>
                  </a:lnTo>
                  <a:lnTo>
                    <a:pt x="149" y="333"/>
                  </a:lnTo>
                  <a:lnTo>
                    <a:pt x="161" y="293"/>
                  </a:lnTo>
                  <a:lnTo>
                    <a:pt x="213" y="275"/>
                  </a:lnTo>
                  <a:lnTo>
                    <a:pt x="185" y="315"/>
                  </a:lnTo>
                  <a:lnTo>
                    <a:pt x="191" y="347"/>
                  </a:lnTo>
                  <a:lnTo>
                    <a:pt x="233" y="375"/>
                  </a:lnTo>
                  <a:lnTo>
                    <a:pt x="251" y="375"/>
                  </a:lnTo>
                  <a:lnTo>
                    <a:pt x="251" y="405"/>
                  </a:lnTo>
                  <a:lnTo>
                    <a:pt x="268" y="409"/>
                  </a:lnTo>
                  <a:lnTo>
                    <a:pt x="251" y="492"/>
                  </a:lnTo>
                  <a:lnTo>
                    <a:pt x="270" y="522"/>
                  </a:lnTo>
                  <a:lnTo>
                    <a:pt x="276" y="620"/>
                  </a:lnTo>
                  <a:lnTo>
                    <a:pt x="290" y="682"/>
                  </a:lnTo>
                  <a:lnTo>
                    <a:pt x="310" y="746"/>
                  </a:lnTo>
                  <a:lnTo>
                    <a:pt x="288" y="770"/>
                  </a:lnTo>
                  <a:lnTo>
                    <a:pt x="294" y="794"/>
                  </a:lnTo>
                  <a:lnTo>
                    <a:pt x="282" y="811"/>
                  </a:lnTo>
                  <a:lnTo>
                    <a:pt x="314" y="847"/>
                  </a:lnTo>
                  <a:lnTo>
                    <a:pt x="320" y="907"/>
                  </a:lnTo>
                  <a:lnTo>
                    <a:pt x="364" y="957"/>
                  </a:lnTo>
                  <a:lnTo>
                    <a:pt x="364" y="957"/>
                  </a:lnTo>
                  <a:lnTo>
                    <a:pt x="416" y="1017"/>
                  </a:lnTo>
                  <a:lnTo>
                    <a:pt x="703" y="12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3" name="Freeform 454"/>
            <p:cNvSpPr/>
            <p:nvPr/>
          </p:nvSpPr>
          <p:spPr>
            <a:xfrm rot="21164400">
              <a:off x="6323400" y="3208680"/>
              <a:ext cx="522360" cy="552600"/>
            </a:xfrm>
            <a:custGeom>
              <a:avLst/>
              <a:gdLst>
                <a:gd name="textAreaLeft" fmla="*/ 0 w 522360"/>
                <a:gd name="textAreaRight" fmla="*/ 522720 w 522360"/>
                <a:gd name="textAreaTop" fmla="*/ 0 h 552600"/>
                <a:gd name="textAreaBottom" fmla="*/ 552960 h 552600"/>
              </a:gdLst>
              <a:ahLst/>
              <a:cxnLst/>
              <a:rect l="textAreaLeft" t="textAreaTop" r="textAreaRight" b="textAreaBottom"/>
              <a:pathLst>
                <a:path w="432" h="457">
                  <a:moveTo>
                    <a:pt x="394" y="110"/>
                  </a:moveTo>
                  <a:lnTo>
                    <a:pt x="394" y="110"/>
                  </a:lnTo>
                  <a:lnTo>
                    <a:pt x="394" y="110"/>
                  </a:lnTo>
                  <a:lnTo>
                    <a:pt x="335" y="6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2"/>
                  </a:lnTo>
                  <a:lnTo>
                    <a:pt x="255" y="66"/>
                  </a:lnTo>
                  <a:lnTo>
                    <a:pt x="255" y="66"/>
                  </a:lnTo>
                  <a:lnTo>
                    <a:pt x="215" y="46"/>
                  </a:lnTo>
                  <a:lnTo>
                    <a:pt x="215" y="44"/>
                  </a:lnTo>
                  <a:lnTo>
                    <a:pt x="215" y="44"/>
                  </a:lnTo>
                  <a:lnTo>
                    <a:pt x="179" y="4"/>
                  </a:lnTo>
                  <a:lnTo>
                    <a:pt x="134" y="0"/>
                  </a:lnTo>
                  <a:lnTo>
                    <a:pt x="120" y="34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4" y="112"/>
                  </a:lnTo>
                  <a:lnTo>
                    <a:pt x="100" y="134"/>
                  </a:lnTo>
                  <a:lnTo>
                    <a:pt x="100" y="152"/>
                  </a:lnTo>
                  <a:lnTo>
                    <a:pt x="114" y="166"/>
                  </a:lnTo>
                  <a:lnTo>
                    <a:pt x="116" y="166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84" y="205"/>
                  </a:lnTo>
                  <a:lnTo>
                    <a:pt x="64" y="257"/>
                  </a:lnTo>
                  <a:lnTo>
                    <a:pt x="64" y="257"/>
                  </a:lnTo>
                  <a:lnTo>
                    <a:pt x="64" y="257"/>
                  </a:lnTo>
                  <a:lnTo>
                    <a:pt x="46" y="275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18" y="323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0" y="323"/>
                  </a:lnTo>
                  <a:lnTo>
                    <a:pt x="0" y="361"/>
                  </a:lnTo>
                  <a:lnTo>
                    <a:pt x="16" y="361"/>
                  </a:lnTo>
                  <a:lnTo>
                    <a:pt x="18" y="361"/>
                  </a:lnTo>
                  <a:lnTo>
                    <a:pt x="18" y="391"/>
                  </a:lnTo>
                  <a:lnTo>
                    <a:pt x="58" y="393"/>
                  </a:lnTo>
                  <a:lnTo>
                    <a:pt x="58" y="393"/>
                  </a:lnTo>
                  <a:lnTo>
                    <a:pt x="60" y="395"/>
                  </a:lnTo>
                  <a:lnTo>
                    <a:pt x="60" y="417"/>
                  </a:lnTo>
                  <a:lnTo>
                    <a:pt x="78" y="421"/>
                  </a:lnTo>
                  <a:lnTo>
                    <a:pt x="78" y="421"/>
                  </a:lnTo>
                  <a:lnTo>
                    <a:pt x="78" y="423"/>
                  </a:lnTo>
                  <a:lnTo>
                    <a:pt x="82" y="433"/>
                  </a:lnTo>
                  <a:lnTo>
                    <a:pt x="82" y="433"/>
                  </a:lnTo>
                  <a:lnTo>
                    <a:pt x="84" y="449"/>
                  </a:lnTo>
                  <a:lnTo>
                    <a:pt x="90" y="457"/>
                  </a:lnTo>
                  <a:lnTo>
                    <a:pt x="104" y="453"/>
                  </a:lnTo>
                  <a:lnTo>
                    <a:pt x="136" y="415"/>
                  </a:lnTo>
                  <a:lnTo>
                    <a:pt x="136" y="415"/>
                  </a:lnTo>
                  <a:lnTo>
                    <a:pt x="138" y="415"/>
                  </a:lnTo>
                  <a:lnTo>
                    <a:pt x="173" y="411"/>
                  </a:lnTo>
                  <a:lnTo>
                    <a:pt x="195" y="373"/>
                  </a:lnTo>
                  <a:lnTo>
                    <a:pt x="197" y="371"/>
                  </a:lnTo>
                  <a:lnTo>
                    <a:pt x="199" y="373"/>
                  </a:lnTo>
                  <a:lnTo>
                    <a:pt x="215" y="391"/>
                  </a:lnTo>
                  <a:lnTo>
                    <a:pt x="231" y="383"/>
                  </a:lnTo>
                  <a:lnTo>
                    <a:pt x="237" y="357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79" y="353"/>
                  </a:lnTo>
                  <a:lnTo>
                    <a:pt x="289" y="339"/>
                  </a:lnTo>
                  <a:lnTo>
                    <a:pt x="293" y="311"/>
                  </a:lnTo>
                  <a:lnTo>
                    <a:pt x="293" y="311"/>
                  </a:lnTo>
                  <a:lnTo>
                    <a:pt x="293" y="311"/>
                  </a:lnTo>
                  <a:lnTo>
                    <a:pt x="311" y="289"/>
                  </a:lnTo>
                  <a:lnTo>
                    <a:pt x="297" y="265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9" y="243"/>
                  </a:lnTo>
                  <a:lnTo>
                    <a:pt x="299" y="241"/>
                  </a:lnTo>
                  <a:lnTo>
                    <a:pt x="299" y="241"/>
                  </a:lnTo>
                  <a:lnTo>
                    <a:pt x="343" y="221"/>
                  </a:lnTo>
                  <a:lnTo>
                    <a:pt x="392" y="174"/>
                  </a:lnTo>
                  <a:lnTo>
                    <a:pt x="424" y="128"/>
                  </a:lnTo>
                  <a:lnTo>
                    <a:pt x="432" y="114"/>
                  </a:lnTo>
                  <a:lnTo>
                    <a:pt x="394" y="1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4" name="Freeform 455"/>
            <p:cNvSpPr/>
            <p:nvPr/>
          </p:nvSpPr>
          <p:spPr>
            <a:xfrm rot="21164400">
              <a:off x="6323400" y="3208680"/>
              <a:ext cx="522360" cy="552600"/>
            </a:xfrm>
            <a:custGeom>
              <a:avLst/>
              <a:gdLst>
                <a:gd name="textAreaLeft" fmla="*/ 0 w 522360"/>
                <a:gd name="textAreaRight" fmla="*/ 522720 w 522360"/>
                <a:gd name="textAreaTop" fmla="*/ 0 h 552600"/>
                <a:gd name="textAreaBottom" fmla="*/ 552960 h 552600"/>
              </a:gdLst>
              <a:ahLst/>
              <a:cxnLst/>
              <a:rect l="textAreaLeft" t="textAreaTop" r="textAreaRight" b="textAreaBottom"/>
              <a:pathLst>
                <a:path w="432" h="457">
                  <a:moveTo>
                    <a:pt x="394" y="110"/>
                  </a:moveTo>
                  <a:lnTo>
                    <a:pt x="394" y="110"/>
                  </a:lnTo>
                  <a:lnTo>
                    <a:pt x="394" y="110"/>
                  </a:lnTo>
                  <a:lnTo>
                    <a:pt x="335" y="6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2"/>
                  </a:lnTo>
                  <a:lnTo>
                    <a:pt x="255" y="66"/>
                  </a:lnTo>
                  <a:lnTo>
                    <a:pt x="255" y="66"/>
                  </a:lnTo>
                  <a:lnTo>
                    <a:pt x="215" y="46"/>
                  </a:lnTo>
                  <a:lnTo>
                    <a:pt x="215" y="44"/>
                  </a:lnTo>
                  <a:lnTo>
                    <a:pt x="215" y="44"/>
                  </a:lnTo>
                  <a:lnTo>
                    <a:pt x="179" y="4"/>
                  </a:lnTo>
                  <a:lnTo>
                    <a:pt x="134" y="0"/>
                  </a:lnTo>
                  <a:lnTo>
                    <a:pt x="120" y="34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4" y="112"/>
                  </a:lnTo>
                  <a:lnTo>
                    <a:pt x="100" y="134"/>
                  </a:lnTo>
                  <a:lnTo>
                    <a:pt x="100" y="152"/>
                  </a:lnTo>
                  <a:lnTo>
                    <a:pt x="114" y="166"/>
                  </a:lnTo>
                  <a:lnTo>
                    <a:pt x="116" y="166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84" y="205"/>
                  </a:lnTo>
                  <a:lnTo>
                    <a:pt x="64" y="257"/>
                  </a:lnTo>
                  <a:lnTo>
                    <a:pt x="64" y="257"/>
                  </a:lnTo>
                  <a:lnTo>
                    <a:pt x="64" y="257"/>
                  </a:lnTo>
                  <a:lnTo>
                    <a:pt x="46" y="275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18" y="323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0" y="323"/>
                  </a:lnTo>
                  <a:lnTo>
                    <a:pt x="0" y="361"/>
                  </a:lnTo>
                  <a:lnTo>
                    <a:pt x="16" y="361"/>
                  </a:lnTo>
                  <a:lnTo>
                    <a:pt x="18" y="361"/>
                  </a:lnTo>
                  <a:lnTo>
                    <a:pt x="18" y="391"/>
                  </a:lnTo>
                  <a:lnTo>
                    <a:pt x="58" y="393"/>
                  </a:lnTo>
                  <a:lnTo>
                    <a:pt x="58" y="393"/>
                  </a:lnTo>
                  <a:lnTo>
                    <a:pt x="60" y="395"/>
                  </a:lnTo>
                  <a:lnTo>
                    <a:pt x="60" y="417"/>
                  </a:lnTo>
                  <a:lnTo>
                    <a:pt x="78" y="421"/>
                  </a:lnTo>
                  <a:lnTo>
                    <a:pt x="78" y="421"/>
                  </a:lnTo>
                  <a:lnTo>
                    <a:pt x="78" y="423"/>
                  </a:lnTo>
                  <a:lnTo>
                    <a:pt x="82" y="433"/>
                  </a:lnTo>
                  <a:lnTo>
                    <a:pt x="82" y="433"/>
                  </a:lnTo>
                  <a:lnTo>
                    <a:pt x="84" y="449"/>
                  </a:lnTo>
                  <a:lnTo>
                    <a:pt x="90" y="457"/>
                  </a:lnTo>
                  <a:lnTo>
                    <a:pt x="104" y="453"/>
                  </a:lnTo>
                  <a:lnTo>
                    <a:pt x="136" y="415"/>
                  </a:lnTo>
                  <a:lnTo>
                    <a:pt x="136" y="415"/>
                  </a:lnTo>
                  <a:lnTo>
                    <a:pt x="138" y="415"/>
                  </a:lnTo>
                  <a:lnTo>
                    <a:pt x="173" y="411"/>
                  </a:lnTo>
                  <a:lnTo>
                    <a:pt x="195" y="373"/>
                  </a:lnTo>
                  <a:lnTo>
                    <a:pt x="197" y="371"/>
                  </a:lnTo>
                  <a:lnTo>
                    <a:pt x="199" y="373"/>
                  </a:lnTo>
                  <a:lnTo>
                    <a:pt x="215" y="391"/>
                  </a:lnTo>
                  <a:lnTo>
                    <a:pt x="231" y="383"/>
                  </a:lnTo>
                  <a:lnTo>
                    <a:pt x="237" y="357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79" y="353"/>
                  </a:lnTo>
                  <a:lnTo>
                    <a:pt x="289" y="339"/>
                  </a:lnTo>
                  <a:lnTo>
                    <a:pt x="293" y="311"/>
                  </a:lnTo>
                  <a:lnTo>
                    <a:pt x="293" y="311"/>
                  </a:lnTo>
                  <a:lnTo>
                    <a:pt x="293" y="311"/>
                  </a:lnTo>
                  <a:lnTo>
                    <a:pt x="311" y="289"/>
                  </a:lnTo>
                  <a:lnTo>
                    <a:pt x="297" y="265"/>
                  </a:lnTo>
                  <a:lnTo>
                    <a:pt x="297" y="263"/>
                  </a:lnTo>
                  <a:lnTo>
                    <a:pt x="297" y="263"/>
                  </a:lnTo>
                  <a:lnTo>
                    <a:pt x="299" y="243"/>
                  </a:lnTo>
                  <a:lnTo>
                    <a:pt x="299" y="241"/>
                  </a:lnTo>
                  <a:lnTo>
                    <a:pt x="299" y="241"/>
                  </a:lnTo>
                  <a:lnTo>
                    <a:pt x="343" y="221"/>
                  </a:lnTo>
                  <a:lnTo>
                    <a:pt x="392" y="174"/>
                  </a:lnTo>
                  <a:lnTo>
                    <a:pt x="424" y="128"/>
                  </a:lnTo>
                  <a:lnTo>
                    <a:pt x="432" y="114"/>
                  </a:lnTo>
                  <a:lnTo>
                    <a:pt x="394" y="110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5" name="Freeform 456"/>
            <p:cNvSpPr/>
            <p:nvPr/>
          </p:nvSpPr>
          <p:spPr>
            <a:xfrm rot="21164400">
              <a:off x="5497920" y="3146760"/>
              <a:ext cx="65160" cy="6120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61200"/>
                <a:gd name="textAreaBottom" fmla="*/ 61560 h 61200"/>
              </a:gdLst>
              <a:ahLst/>
              <a:cxnLst/>
              <a:rect l="textAreaLeft" t="textAreaTop" r="textAreaRight" b="textAreaBottom"/>
              <a:pathLst>
                <a:path w="54" h="51">
                  <a:moveTo>
                    <a:pt x="44" y="51"/>
                  </a:moveTo>
                  <a:lnTo>
                    <a:pt x="26" y="41"/>
                  </a:lnTo>
                  <a:lnTo>
                    <a:pt x="10" y="49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18" y="17"/>
                  </a:lnTo>
                  <a:lnTo>
                    <a:pt x="28" y="0"/>
                  </a:lnTo>
                  <a:lnTo>
                    <a:pt x="36" y="17"/>
                  </a:lnTo>
                  <a:lnTo>
                    <a:pt x="54" y="19"/>
                  </a:lnTo>
                  <a:lnTo>
                    <a:pt x="40" y="31"/>
                  </a:lnTo>
                  <a:lnTo>
                    <a:pt x="44" y="5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6" name="Freeform 457"/>
            <p:cNvSpPr/>
            <p:nvPr/>
          </p:nvSpPr>
          <p:spPr>
            <a:xfrm rot="21164400">
              <a:off x="5497920" y="3146760"/>
              <a:ext cx="65160" cy="6120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61200"/>
                <a:gd name="textAreaBottom" fmla="*/ 61560 h 61200"/>
              </a:gdLst>
              <a:ahLst/>
              <a:cxnLst/>
              <a:rect l="textAreaLeft" t="textAreaTop" r="textAreaRight" b="textAreaBottom"/>
              <a:pathLst>
                <a:path w="54" h="51">
                  <a:moveTo>
                    <a:pt x="44" y="51"/>
                  </a:moveTo>
                  <a:lnTo>
                    <a:pt x="26" y="41"/>
                  </a:lnTo>
                  <a:lnTo>
                    <a:pt x="10" y="49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18" y="17"/>
                  </a:lnTo>
                  <a:lnTo>
                    <a:pt x="28" y="0"/>
                  </a:lnTo>
                  <a:lnTo>
                    <a:pt x="36" y="17"/>
                  </a:lnTo>
                  <a:lnTo>
                    <a:pt x="54" y="19"/>
                  </a:lnTo>
                  <a:lnTo>
                    <a:pt x="40" y="31"/>
                  </a:lnTo>
                  <a:lnTo>
                    <a:pt x="44" y="51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  <p:sp>
          <p:nvSpPr>
            <p:cNvPr id="637" name="Freeform 458"/>
            <p:cNvSpPr/>
            <p:nvPr/>
          </p:nvSpPr>
          <p:spPr>
            <a:xfrm rot="21164400">
              <a:off x="4464720" y="3601440"/>
              <a:ext cx="281520" cy="31320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313200"/>
                <a:gd name="textAreaBottom" fmla="*/ 313560 h 313200"/>
              </a:gdLst>
              <a:ahLst/>
              <a:cxnLst/>
              <a:rect l="textAreaLeft" t="textAreaTop" r="textAreaRight" b="textAreaBottom"/>
              <a:pathLst>
                <a:path w="233" h="259">
                  <a:moveTo>
                    <a:pt x="233" y="247"/>
                  </a:moveTo>
                  <a:lnTo>
                    <a:pt x="209" y="195"/>
                  </a:lnTo>
                  <a:lnTo>
                    <a:pt x="169" y="193"/>
                  </a:lnTo>
                  <a:lnTo>
                    <a:pt x="145" y="155"/>
                  </a:lnTo>
                  <a:lnTo>
                    <a:pt x="181" y="135"/>
                  </a:lnTo>
                  <a:lnTo>
                    <a:pt x="177" y="109"/>
                  </a:lnTo>
                  <a:lnTo>
                    <a:pt x="185" y="87"/>
                  </a:lnTo>
                  <a:lnTo>
                    <a:pt x="169" y="44"/>
                  </a:lnTo>
                  <a:lnTo>
                    <a:pt x="165" y="14"/>
                  </a:lnTo>
                  <a:lnTo>
                    <a:pt x="137" y="14"/>
                  </a:lnTo>
                  <a:lnTo>
                    <a:pt x="123" y="26"/>
                  </a:lnTo>
                  <a:lnTo>
                    <a:pt x="76" y="4"/>
                  </a:lnTo>
                  <a:lnTo>
                    <a:pt x="30" y="0"/>
                  </a:lnTo>
                  <a:lnTo>
                    <a:pt x="24" y="14"/>
                  </a:lnTo>
                  <a:lnTo>
                    <a:pt x="52" y="44"/>
                  </a:lnTo>
                  <a:lnTo>
                    <a:pt x="48" y="65"/>
                  </a:lnTo>
                  <a:lnTo>
                    <a:pt x="62" y="79"/>
                  </a:lnTo>
                  <a:lnTo>
                    <a:pt x="30" y="109"/>
                  </a:lnTo>
                  <a:lnTo>
                    <a:pt x="10" y="109"/>
                  </a:lnTo>
                  <a:lnTo>
                    <a:pt x="0" y="123"/>
                  </a:lnTo>
                  <a:lnTo>
                    <a:pt x="30" y="167"/>
                  </a:lnTo>
                  <a:lnTo>
                    <a:pt x="80" y="163"/>
                  </a:lnTo>
                  <a:lnTo>
                    <a:pt x="110" y="195"/>
                  </a:lnTo>
                  <a:lnTo>
                    <a:pt x="133" y="193"/>
                  </a:lnTo>
                  <a:lnTo>
                    <a:pt x="159" y="205"/>
                  </a:lnTo>
                  <a:lnTo>
                    <a:pt x="157" y="229"/>
                  </a:lnTo>
                  <a:lnTo>
                    <a:pt x="193" y="259"/>
                  </a:lnTo>
                  <a:lnTo>
                    <a:pt x="233" y="247"/>
                  </a:lnTo>
                  <a:close/>
                </a:path>
              </a:pathLst>
            </a:custGeom>
            <a:solidFill>
              <a:srgbClr val="F7928E"/>
            </a:solidFill>
            <a:ln w="9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solidFill>
                  <a:srgbClr val="444444"/>
                </a:solidFill>
                <a:latin typeface="segoe ui"/>
              </a:endParaRPr>
            </a:p>
          </p:txBody>
        </p:sp>
      </p:grpSp>
      <p:sp>
        <p:nvSpPr>
          <p:cNvPr id="638" name="Прямоугольник: скругленные верхние углы 20"/>
          <p:cNvSpPr/>
          <p:nvPr/>
        </p:nvSpPr>
        <p:spPr>
          <a:xfrm rot="16200000">
            <a:off x="7731360" y="2181960"/>
            <a:ext cx="1683000" cy="7236720"/>
          </a:xfrm>
          <a:prstGeom prst="round2SameRect">
            <a:avLst>
              <a:gd name="adj1" fmla="val 8704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39" name="TextBox 576"/>
          <p:cNvSpPr/>
          <p:nvPr/>
        </p:nvSpPr>
        <p:spPr>
          <a:xfrm>
            <a:off x="5221080" y="5351400"/>
            <a:ext cx="65127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За 2023 год на электронной площадке РТС-тендер опубликованы </a:t>
            </a:r>
            <a:r>
              <a:rPr lang="ru-RU" sz="1800" b="1" strike="noStrike" spc="-1">
                <a:solidFill>
                  <a:schemeClr val="lt1"/>
                </a:solidFill>
                <a:latin typeface="Proxima Nova Rg"/>
              </a:rPr>
              <a:t>процедуры на право размещения нестационарных торговых объектов</a:t>
            </a:r>
            <a:r>
              <a:rPr lang="en-US" sz="1800" b="1" strike="noStrike" spc="-1">
                <a:solidFill>
                  <a:schemeClr val="lt1"/>
                </a:solidFill>
                <a:latin typeface="Proxima Nova Rg"/>
              </a:rPr>
              <a:t> </a:t>
            </a: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в </a:t>
            </a:r>
            <a:r>
              <a:rPr lang="ru-RU" sz="1800" b="1" strike="noStrike" spc="-1">
                <a:solidFill>
                  <a:schemeClr val="lt1"/>
                </a:solidFill>
                <a:latin typeface="Proxima Nova Rg"/>
              </a:rPr>
              <a:t>28 </a:t>
            </a: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регионах РФ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0" name="Прямоугольник 1"/>
          <p:cNvSpPr/>
          <p:nvPr/>
        </p:nvSpPr>
        <p:spPr>
          <a:xfrm>
            <a:off x="267120" y="812520"/>
            <a:ext cx="6095520" cy="593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Амурская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Архангельская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Башкортостан Республика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Белгородская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Бурятия Республика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Волгоградская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Иркутская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Калининградская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Калмыкия Республика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Карачаево-Черкесская Республика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Кемеровская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Краснодарский край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Крым Республика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Курская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Московская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Омская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Ростовская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Самарская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Саха /Якутия/ Республика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Свердловская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Хабаровский край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Хакасия Республика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Челябинская область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Чувашская Республика - Чувашия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:fade/>
      </p:transition>
    </mc:Choice>
    <mc:Fallback xmlns:p15="http://schemas.microsoft.com/office/powerpoint/2012/main" xmlns=""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133568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ОБЕСПЕЧЕНИЕ ЗАКУПОК КРУПНЕЙШИХ ЗАКАЗЧИКОВ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642" name="Прямоугольник: скругленные верхние углы 18"/>
          <p:cNvSpPr/>
          <p:nvPr/>
        </p:nvSpPr>
        <p:spPr>
          <a:xfrm>
            <a:off x="0" y="1233720"/>
            <a:ext cx="12191760" cy="5247000"/>
          </a:xfrm>
          <a:prstGeom prst="round2SameRect">
            <a:avLst>
              <a:gd name="adj1" fmla="val 0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43" name="Прямоугольник: скругленные углы 23"/>
          <p:cNvSpPr/>
          <p:nvPr/>
        </p:nvSpPr>
        <p:spPr>
          <a:xfrm>
            <a:off x="276120" y="15544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44" name="Прямоугольник: скругленные углы 26"/>
          <p:cNvSpPr/>
          <p:nvPr/>
        </p:nvSpPr>
        <p:spPr>
          <a:xfrm>
            <a:off x="2617200" y="15544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45" name="Прямоугольник: скругленные углы 27"/>
          <p:cNvSpPr/>
          <p:nvPr/>
        </p:nvSpPr>
        <p:spPr>
          <a:xfrm>
            <a:off x="4958280" y="15544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46" name="Прямоугольник: скругленные углы 28"/>
          <p:cNvSpPr/>
          <p:nvPr/>
        </p:nvSpPr>
        <p:spPr>
          <a:xfrm>
            <a:off x="7299360" y="15544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47" name="Прямоугольник: скругленные углы 29"/>
          <p:cNvSpPr/>
          <p:nvPr/>
        </p:nvSpPr>
        <p:spPr>
          <a:xfrm>
            <a:off x="9640440" y="15544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48" name="Прямоугольник: скругленные углы 30"/>
          <p:cNvSpPr/>
          <p:nvPr/>
        </p:nvSpPr>
        <p:spPr>
          <a:xfrm>
            <a:off x="276120" y="46738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49" name="Прямоугольник: скругленные углы 31"/>
          <p:cNvSpPr/>
          <p:nvPr/>
        </p:nvSpPr>
        <p:spPr>
          <a:xfrm>
            <a:off x="2631960" y="46738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0" name="Прямоугольник: скругленные углы 32"/>
          <p:cNvSpPr/>
          <p:nvPr/>
        </p:nvSpPr>
        <p:spPr>
          <a:xfrm>
            <a:off x="4958280" y="46738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1" name="Прямоугольник: скругленные углы 33"/>
          <p:cNvSpPr/>
          <p:nvPr/>
        </p:nvSpPr>
        <p:spPr>
          <a:xfrm>
            <a:off x="7313760" y="46738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2" name="Прямоугольник: скругленные углы 34"/>
          <p:cNvSpPr/>
          <p:nvPr/>
        </p:nvSpPr>
        <p:spPr>
          <a:xfrm>
            <a:off x="9640440" y="467388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3" name="Прямоугольник: скругленные углы 35"/>
          <p:cNvSpPr/>
          <p:nvPr/>
        </p:nvSpPr>
        <p:spPr>
          <a:xfrm>
            <a:off x="9090000" y="3121920"/>
            <a:ext cx="282564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4" name="Прямоугольник: скругленные углы 44"/>
          <p:cNvSpPr/>
          <p:nvPr/>
        </p:nvSpPr>
        <p:spPr>
          <a:xfrm>
            <a:off x="276120" y="312192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5" name="Прямоугольник: скругленные углы 42"/>
          <p:cNvSpPr/>
          <p:nvPr/>
        </p:nvSpPr>
        <p:spPr>
          <a:xfrm>
            <a:off x="2617200" y="3127680"/>
            <a:ext cx="4070520" cy="678600"/>
          </a:xfrm>
          <a:prstGeom prst="roundRect">
            <a:avLst>
              <a:gd name="adj" fmla="val 13605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6" name="Прямоугольник: скругленные углы 49"/>
          <p:cNvSpPr/>
          <p:nvPr/>
        </p:nvSpPr>
        <p:spPr>
          <a:xfrm>
            <a:off x="2622960" y="3902400"/>
            <a:ext cx="4070520" cy="678600"/>
          </a:xfrm>
          <a:prstGeom prst="roundRect">
            <a:avLst>
              <a:gd name="adj" fmla="val 14595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7" name="Прямоугольник: скругленные углы 37"/>
          <p:cNvSpPr/>
          <p:nvPr/>
        </p:nvSpPr>
        <p:spPr>
          <a:xfrm>
            <a:off x="6749640" y="3121920"/>
            <a:ext cx="2275200" cy="1471680"/>
          </a:xfrm>
          <a:prstGeom prst="roundRect">
            <a:avLst>
              <a:gd name="adj" fmla="val 6674"/>
            </a:avLst>
          </a:prstGeom>
          <a:solidFill>
            <a:schemeClr val="bg1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pic>
        <p:nvPicPr>
          <p:cNvPr id="658" name="Picture 6" descr="ÐÐ°ÑÑÐ¸Ð½ÐºÐ¸ Ð¿Ð¾ Ð·Ð°Ð¿ÑÐ¾ÑÑ ÑÐ¶Ð´ Ð»Ð¾Ð³Ð¾"/>
          <p:cNvPicPr/>
          <p:nvPr/>
        </p:nvPicPr>
        <p:blipFill>
          <a:blip r:embed="rId2"/>
          <a:srcRect l="7029" t="17240" r="13587" b="19545"/>
          <a:stretch/>
        </p:blipFill>
        <p:spPr>
          <a:xfrm>
            <a:off x="2859840" y="1898640"/>
            <a:ext cx="1643400" cy="804600"/>
          </a:xfrm>
          <a:prstGeom prst="rect">
            <a:avLst/>
          </a:prstGeom>
          <a:ln w="0">
            <a:noFill/>
          </a:ln>
        </p:spPr>
      </p:pic>
      <p:pic>
        <p:nvPicPr>
          <p:cNvPr id="659" name="Picture 2" descr="Файл:Russian Post.svg — Википедия"/>
          <p:cNvPicPr/>
          <p:nvPr/>
        </p:nvPicPr>
        <p:blipFill>
          <a:blip r:embed="rId3"/>
          <a:stretch/>
        </p:blipFill>
        <p:spPr>
          <a:xfrm>
            <a:off x="7648920" y="1905840"/>
            <a:ext cx="1604880" cy="778320"/>
          </a:xfrm>
          <a:prstGeom prst="rect">
            <a:avLst/>
          </a:prstGeom>
          <a:ln w="0">
            <a:noFill/>
          </a:ln>
        </p:spPr>
      </p:pic>
      <p:pic>
        <p:nvPicPr>
          <p:cNvPr id="660" name="Рисунок 8"/>
          <p:cNvPicPr/>
          <p:nvPr/>
        </p:nvPicPr>
        <p:blipFill>
          <a:blip r:embed="rId4"/>
          <a:srcRect t="19755" b="14743"/>
          <a:stretch/>
        </p:blipFill>
        <p:spPr>
          <a:xfrm>
            <a:off x="3486960" y="3991320"/>
            <a:ext cx="2279520" cy="565560"/>
          </a:xfrm>
          <a:prstGeom prst="rect">
            <a:avLst/>
          </a:prstGeom>
          <a:ln w="0">
            <a:noFill/>
          </a:ln>
        </p:spPr>
      </p:pic>
      <p:pic>
        <p:nvPicPr>
          <p:cNvPr id="661" name="Рисунок 10"/>
          <p:cNvPicPr/>
          <p:nvPr/>
        </p:nvPicPr>
        <p:blipFill>
          <a:blip r:embed="rId5"/>
          <a:srcRect t="21896" b="18988"/>
          <a:stretch/>
        </p:blipFill>
        <p:spPr>
          <a:xfrm>
            <a:off x="3700440" y="3130200"/>
            <a:ext cx="1714320" cy="699120"/>
          </a:xfrm>
          <a:prstGeom prst="rect">
            <a:avLst/>
          </a:prstGeom>
          <a:ln w="0">
            <a:noFill/>
          </a:ln>
        </p:spPr>
      </p:pic>
      <p:pic>
        <p:nvPicPr>
          <p:cNvPr id="662" name="Picture 2" descr="Территориальное управление Росимущества / Об управлении / Структура и  руководство"/>
          <p:cNvPicPr/>
          <p:nvPr/>
        </p:nvPicPr>
        <p:blipFill>
          <a:blip r:embed="rId6"/>
          <a:stretch/>
        </p:blipFill>
        <p:spPr>
          <a:xfrm>
            <a:off x="10042560" y="4947120"/>
            <a:ext cx="1364400" cy="837000"/>
          </a:xfrm>
          <a:prstGeom prst="rect">
            <a:avLst/>
          </a:prstGeom>
          <a:ln w="0">
            <a:noFill/>
          </a:ln>
        </p:spPr>
      </p:pic>
      <p:grpSp>
        <p:nvGrpSpPr>
          <p:cNvPr id="663" name="Группа 2"/>
          <p:cNvGrpSpPr/>
          <p:nvPr/>
        </p:nvGrpSpPr>
        <p:grpSpPr>
          <a:xfrm>
            <a:off x="9306360" y="3402000"/>
            <a:ext cx="2559240" cy="778320"/>
            <a:chOff x="9306360" y="3402000"/>
            <a:chExt cx="2559240" cy="778320"/>
          </a:xfrm>
        </p:grpSpPr>
        <p:pic>
          <p:nvPicPr>
            <p:cNvPr id="664" name="Рисунок 14"/>
            <p:cNvPicPr/>
            <p:nvPr/>
          </p:nvPicPr>
          <p:blipFill>
            <a:blip r:embed="rId7"/>
            <a:stretch/>
          </p:blipFill>
          <p:spPr>
            <a:xfrm>
              <a:off x="9306360" y="3402000"/>
              <a:ext cx="591480" cy="778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5" name="TextBox 66"/>
            <p:cNvSpPr/>
            <p:nvPr/>
          </p:nvSpPr>
          <p:spPr>
            <a:xfrm>
              <a:off x="9961560" y="3645000"/>
              <a:ext cx="1904040" cy="50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900" b="0" strike="noStrike" spc="-1">
                  <a:solidFill>
                    <a:schemeClr val="dk1"/>
                  </a:solidFill>
                  <a:latin typeface="Proxima Nova Rg"/>
                </a:rPr>
                <a:t>КОМИТЕТ ПО КОНКУРЕНТНОЙ ПОЛИТИКЕ МОСКОВСКОЙ ОБЛАСТИ</a:t>
              </a:r>
              <a:endParaRPr lang="ru-RU" sz="9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pic>
        <p:nvPicPr>
          <p:cNvPr id="666" name="Рисунок 39"/>
          <p:cNvPicPr/>
          <p:nvPr/>
        </p:nvPicPr>
        <p:blipFill>
          <a:blip r:embed="rId8"/>
          <a:stretch/>
        </p:blipFill>
        <p:spPr>
          <a:xfrm>
            <a:off x="757800" y="1638000"/>
            <a:ext cx="1294920" cy="1294920"/>
          </a:xfrm>
          <a:prstGeom prst="rect">
            <a:avLst/>
          </a:prstGeom>
          <a:ln w="0">
            <a:noFill/>
          </a:ln>
        </p:spPr>
      </p:pic>
      <p:pic>
        <p:nvPicPr>
          <p:cNvPr id="667" name="Рисунок 46"/>
          <p:cNvPicPr/>
          <p:nvPr/>
        </p:nvPicPr>
        <p:blipFill>
          <a:blip r:embed="rId9"/>
          <a:stretch/>
        </p:blipFill>
        <p:spPr>
          <a:xfrm>
            <a:off x="925920" y="4885560"/>
            <a:ext cx="956880" cy="1028520"/>
          </a:xfrm>
          <a:prstGeom prst="rect">
            <a:avLst/>
          </a:prstGeom>
          <a:ln w="0">
            <a:noFill/>
          </a:ln>
        </p:spPr>
      </p:pic>
      <p:pic>
        <p:nvPicPr>
          <p:cNvPr id="668" name="Рисунок 47"/>
          <p:cNvPicPr/>
          <p:nvPr/>
        </p:nvPicPr>
        <p:blipFill>
          <a:blip r:embed="rId10"/>
          <a:stretch/>
        </p:blipFill>
        <p:spPr>
          <a:xfrm>
            <a:off x="5389200" y="1934640"/>
            <a:ext cx="1540080" cy="824760"/>
          </a:xfrm>
          <a:prstGeom prst="rect">
            <a:avLst/>
          </a:prstGeom>
          <a:ln w="0">
            <a:noFill/>
          </a:ln>
        </p:spPr>
      </p:pic>
      <p:pic>
        <p:nvPicPr>
          <p:cNvPr id="669" name="Рисунок 48"/>
          <p:cNvPicPr/>
          <p:nvPr/>
        </p:nvPicPr>
        <p:blipFill>
          <a:blip r:embed="rId11"/>
          <a:srcRect l="6461" t="10161" r="6934"/>
          <a:stretch/>
        </p:blipFill>
        <p:spPr>
          <a:xfrm>
            <a:off x="829440" y="3258000"/>
            <a:ext cx="1120320" cy="1143360"/>
          </a:xfrm>
          <a:prstGeom prst="rect">
            <a:avLst/>
          </a:prstGeom>
          <a:ln w="0">
            <a:noFill/>
          </a:ln>
        </p:spPr>
      </p:pic>
      <p:pic>
        <p:nvPicPr>
          <p:cNvPr id="670" name="Рисунок 50"/>
          <p:cNvPicPr/>
          <p:nvPr/>
        </p:nvPicPr>
        <p:blipFill>
          <a:blip r:embed="rId12"/>
          <a:stretch/>
        </p:blipFill>
        <p:spPr>
          <a:xfrm>
            <a:off x="3043800" y="4954680"/>
            <a:ext cx="1600200" cy="943200"/>
          </a:xfrm>
          <a:prstGeom prst="rect">
            <a:avLst/>
          </a:prstGeom>
          <a:ln w="0">
            <a:noFill/>
          </a:ln>
        </p:spPr>
      </p:pic>
      <p:pic>
        <p:nvPicPr>
          <p:cNvPr id="671" name="Рисунок 52"/>
          <p:cNvPicPr/>
          <p:nvPr/>
        </p:nvPicPr>
        <p:blipFill>
          <a:blip r:embed="rId13"/>
          <a:stretch/>
        </p:blipFill>
        <p:spPr>
          <a:xfrm>
            <a:off x="5468040" y="4876200"/>
            <a:ext cx="1099440" cy="1099440"/>
          </a:xfrm>
          <a:prstGeom prst="rect">
            <a:avLst/>
          </a:prstGeom>
          <a:ln w="0">
            <a:noFill/>
          </a:ln>
        </p:spPr>
      </p:pic>
      <p:pic>
        <p:nvPicPr>
          <p:cNvPr id="672" name="Рисунок 54"/>
          <p:cNvPicPr/>
          <p:nvPr/>
        </p:nvPicPr>
        <p:blipFill>
          <a:blip r:embed="rId14"/>
          <a:stretch/>
        </p:blipFill>
        <p:spPr>
          <a:xfrm>
            <a:off x="10315080" y="1712880"/>
            <a:ext cx="1077480" cy="1144800"/>
          </a:xfrm>
          <a:prstGeom prst="rect">
            <a:avLst/>
          </a:prstGeom>
          <a:ln w="0">
            <a:noFill/>
          </a:ln>
        </p:spPr>
      </p:pic>
      <p:pic>
        <p:nvPicPr>
          <p:cNvPr id="673" name="Рисунок 55"/>
          <p:cNvPicPr/>
          <p:nvPr/>
        </p:nvPicPr>
        <p:blipFill>
          <a:blip r:embed="rId15"/>
          <a:stretch/>
        </p:blipFill>
        <p:spPr>
          <a:xfrm>
            <a:off x="7388640" y="3358080"/>
            <a:ext cx="1133640" cy="1074240"/>
          </a:xfrm>
          <a:prstGeom prst="rect">
            <a:avLst/>
          </a:prstGeom>
          <a:ln w="0">
            <a:noFill/>
          </a:ln>
        </p:spPr>
      </p:pic>
      <p:pic>
        <p:nvPicPr>
          <p:cNvPr id="674" name="Рисунок 56"/>
          <p:cNvPicPr/>
          <p:nvPr/>
        </p:nvPicPr>
        <p:blipFill>
          <a:blip r:embed="rId16"/>
          <a:stretch/>
        </p:blipFill>
        <p:spPr>
          <a:xfrm>
            <a:off x="8001720" y="4885560"/>
            <a:ext cx="1087920" cy="99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:fade/>
      </p:transition>
    </mc:Choice>
    <mc:Fallback xmlns:p15="http://schemas.microsoft.com/office/powerpoint/2012/main" xmlns="">
      <p:transition spd="slow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Прямоугольник 2"/>
          <p:cNvSpPr/>
          <p:nvPr/>
        </p:nvSpPr>
        <p:spPr>
          <a:xfrm>
            <a:off x="0" y="2456280"/>
            <a:ext cx="12191760" cy="4401360"/>
          </a:xfrm>
          <a:prstGeom prst="rect">
            <a:avLst/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76" name="Прямоугольник: скругленные углы 53"/>
          <p:cNvSpPr/>
          <p:nvPr/>
        </p:nvSpPr>
        <p:spPr>
          <a:xfrm>
            <a:off x="301680" y="1362600"/>
            <a:ext cx="3697560" cy="492120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77" name="Прямоугольник: скругленные углы 54"/>
          <p:cNvSpPr/>
          <p:nvPr/>
        </p:nvSpPr>
        <p:spPr>
          <a:xfrm>
            <a:off x="4161600" y="1362600"/>
            <a:ext cx="3697560" cy="492120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78" name="Прямоугольник: скругленные углы 55"/>
          <p:cNvSpPr/>
          <p:nvPr/>
        </p:nvSpPr>
        <p:spPr>
          <a:xfrm>
            <a:off x="8047800" y="1362600"/>
            <a:ext cx="3697560" cy="492120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НАШИ КЛЮЧЕВЫЕ КОМПЕТЕНЦИИ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680" name="TextBox 7"/>
          <p:cNvSpPr/>
          <p:nvPr/>
        </p:nvSpPr>
        <p:spPr>
          <a:xfrm>
            <a:off x="432360" y="3058920"/>
            <a:ext cx="3441600" cy="308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F465A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Разработка комплексных индивидуальных решений под потребности клиентов – по любым видам электронных процедур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F465A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Предоставление высокотехнологичного инструментария на всех этапах закупок, в том числе – финансовых, инфраструктурных и информационно-аналитических сервисов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F465A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Гарантия информационной безопасности и юридической чистоты операций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1" name="TextBox 8"/>
          <p:cNvSpPr/>
          <p:nvPr/>
        </p:nvSpPr>
        <p:spPr>
          <a:xfrm>
            <a:off x="4301640" y="3058920"/>
            <a:ext cx="3441600" cy="21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24942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Взаимодействие со всеми субъектами закупок – отличное понимание рынка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24942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Наличие уникальной аналитической ИС на базе «больших данных» - неограниченные возможности сквозного анализа рынка и контрагентов любого уровня сложности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2" name="TextBox 9"/>
          <p:cNvSpPr/>
          <p:nvPr/>
        </p:nvSpPr>
        <p:spPr>
          <a:xfrm>
            <a:off x="8184960" y="3058920"/>
            <a:ext cx="3441600" cy="24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24942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Решения для использования 100% онлайн во всех регионах и на всех площадках РФ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24942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Индивидуальное сопровождение закупок персональным менеджером в регионах РФ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24942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Бесплатные консультации, техническая поддержка и обучение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199"/>
              </a:spcBef>
              <a:buClr>
                <a:srgbClr val="F24942"/>
              </a:buClr>
              <a:buFont typeface="Wingdings" charset="2"/>
              <a:buChar char=""/>
            </a:pPr>
            <a:r>
              <a:rPr lang="ru-RU" sz="1400" b="0" strike="noStrike" spc="-1">
                <a:solidFill>
                  <a:srgbClr val="444444"/>
                </a:solidFill>
                <a:latin typeface="Proxima Nova Rg"/>
                <a:ea typeface="Helvetica Light"/>
              </a:rPr>
              <a:t>Большинство сервисов предоставляются </a:t>
            </a:r>
            <a:r>
              <a:rPr lang="ru-RU" sz="1400" b="0" strike="noStrike" spc="-1">
                <a:solidFill>
                  <a:schemeClr val="lt1"/>
                </a:solidFill>
                <a:latin typeface="Proxima Nova Rg"/>
                <a:ea typeface="Helvetica Light"/>
              </a:rPr>
              <a:t>БЕСПЛАТНО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683" name="Рисунок 10"/>
          <p:cNvPicPr/>
          <p:nvPr/>
        </p:nvPicPr>
        <p:blipFill>
          <a:blip r:embed="rId2"/>
          <a:stretch/>
        </p:blipFill>
        <p:spPr>
          <a:xfrm>
            <a:off x="1701720" y="1468080"/>
            <a:ext cx="898200" cy="898200"/>
          </a:xfrm>
          <a:prstGeom prst="rect">
            <a:avLst/>
          </a:prstGeom>
          <a:ln w="0">
            <a:noFill/>
          </a:ln>
        </p:spPr>
      </p:pic>
      <p:pic>
        <p:nvPicPr>
          <p:cNvPr id="684" name="Рисунок 11"/>
          <p:cNvPicPr/>
          <p:nvPr/>
        </p:nvPicPr>
        <p:blipFill>
          <a:blip r:embed="rId3"/>
          <a:stretch/>
        </p:blipFill>
        <p:spPr>
          <a:xfrm>
            <a:off x="5570280" y="1468080"/>
            <a:ext cx="880200" cy="880920"/>
          </a:xfrm>
          <a:prstGeom prst="rect">
            <a:avLst/>
          </a:prstGeom>
          <a:ln w="0">
            <a:noFill/>
          </a:ln>
        </p:spPr>
      </p:pic>
      <p:pic>
        <p:nvPicPr>
          <p:cNvPr id="685" name="Рисунок 12"/>
          <p:cNvPicPr/>
          <p:nvPr/>
        </p:nvPicPr>
        <p:blipFill>
          <a:blip r:embed="rId4"/>
          <a:stretch/>
        </p:blipFill>
        <p:spPr>
          <a:xfrm>
            <a:off x="9455400" y="1483920"/>
            <a:ext cx="882360" cy="882360"/>
          </a:xfrm>
          <a:prstGeom prst="rect">
            <a:avLst/>
          </a:prstGeom>
          <a:ln w="0">
            <a:noFill/>
          </a:ln>
        </p:spPr>
      </p:pic>
      <p:sp>
        <p:nvSpPr>
          <p:cNvPr id="686" name="TextBox 13"/>
          <p:cNvSpPr/>
          <p:nvPr/>
        </p:nvSpPr>
        <p:spPr>
          <a:xfrm>
            <a:off x="1263960" y="2421000"/>
            <a:ext cx="17737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chemeClr val="dk2"/>
                </a:solidFill>
                <a:latin typeface="Proxima Nova Rg"/>
              </a:rPr>
              <a:t>ТЕХНОЛОГИИ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7" name="TextBox 14"/>
          <p:cNvSpPr/>
          <p:nvPr/>
        </p:nvSpPr>
        <p:spPr>
          <a:xfrm>
            <a:off x="8934480" y="2421000"/>
            <a:ext cx="19245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chemeClr val="dk2"/>
                </a:solidFill>
                <a:latin typeface="Proxima Nova Rg"/>
              </a:rPr>
              <a:t>ДОСТУПНОСТЬ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8" name="TextBox 15"/>
          <p:cNvSpPr/>
          <p:nvPr/>
        </p:nvSpPr>
        <p:spPr>
          <a:xfrm>
            <a:off x="5439240" y="2421000"/>
            <a:ext cx="11426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chemeClr val="dk2"/>
                </a:solidFill>
                <a:latin typeface="Proxima Nova Rg"/>
              </a:rPr>
              <a:t>ЗНАНИЯ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689" name="Прямая соединительная линия 16"/>
          <p:cNvCxnSpPr/>
          <p:nvPr/>
        </p:nvCxnSpPr>
        <p:spPr>
          <a:xfrm>
            <a:off x="778680" y="2869200"/>
            <a:ext cx="274428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690" name="Прямая соединительная линия 17"/>
          <p:cNvCxnSpPr/>
          <p:nvPr/>
        </p:nvCxnSpPr>
        <p:spPr>
          <a:xfrm>
            <a:off x="4638600" y="2869200"/>
            <a:ext cx="274428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  <p:cxnSp>
        <p:nvCxnSpPr>
          <p:cNvPr id="691" name="Прямая соединительная линия 18"/>
          <p:cNvCxnSpPr/>
          <p:nvPr/>
        </p:nvCxnSpPr>
        <p:spPr>
          <a:xfrm>
            <a:off x="8524440" y="2869200"/>
            <a:ext cx="2744640" cy="360"/>
          </a:xfrm>
          <a:prstGeom prst="straightConnector1">
            <a:avLst/>
          </a:prstGeom>
          <a:ln w="19050">
            <a:solidFill>
              <a:srgbClr val="FFFFFF">
                <a:lumMod val="65000"/>
              </a:srgbClr>
            </a:solidFill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133568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РТС-ТЕНДЕР — ЛИДИРУЮЩАЯ</a:t>
            </a:r>
            <a:r>
              <a:rPr lang="ru-RU" sz="2800" b="0" strike="noStrike" spc="-1" baseline="30000">
                <a:solidFill>
                  <a:schemeClr val="dk2"/>
                </a:solidFill>
                <a:latin typeface="Proxima Nova Rg"/>
              </a:rPr>
              <a:t>*</a:t>
            </a: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 ЭЛЕКТРОННАЯ ПЛОЩАДКА РФ ДЛЯ ПРОВЕДЕНИЯ ЗАКУПОК B2G&amp;B2B</a:t>
            </a:r>
            <a:r>
              <a:rPr lang="ru-RU" sz="2800" b="0" strike="noStrike" spc="-1" baseline="30000">
                <a:solidFill>
                  <a:schemeClr val="dk2"/>
                </a:solidFill>
                <a:latin typeface="Proxima Nova Rg"/>
              </a:rPr>
              <a:t>**</a:t>
            </a: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49" name="Прямоугольник: скругленные верхние углы 2"/>
          <p:cNvSpPr/>
          <p:nvPr/>
        </p:nvSpPr>
        <p:spPr>
          <a:xfrm rot="5400000">
            <a:off x="182160" y="1684800"/>
            <a:ext cx="4358880" cy="4722480"/>
          </a:xfrm>
          <a:prstGeom prst="round2SameRect">
            <a:avLst>
              <a:gd name="adj1" fmla="val 3578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8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pic>
        <p:nvPicPr>
          <p:cNvPr id="50" name="Рисунок 4"/>
          <p:cNvPicPr/>
          <p:nvPr/>
        </p:nvPicPr>
        <p:blipFill>
          <a:blip r:embed="rId3"/>
          <a:stretch/>
        </p:blipFill>
        <p:spPr>
          <a:xfrm>
            <a:off x="349920" y="2507400"/>
            <a:ext cx="3651120" cy="1539000"/>
          </a:xfrm>
          <a:prstGeom prst="rect">
            <a:avLst/>
          </a:prstGeom>
          <a:ln w="0">
            <a:noFill/>
          </a:ln>
        </p:spPr>
      </p:pic>
      <p:sp>
        <p:nvSpPr>
          <p:cNvPr id="51" name="TextBox 5"/>
          <p:cNvSpPr/>
          <p:nvPr/>
        </p:nvSpPr>
        <p:spPr>
          <a:xfrm>
            <a:off x="288360" y="4740120"/>
            <a:ext cx="3774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0" strike="noStrike" spc="-1">
                <a:solidFill>
                  <a:schemeClr val="lt1"/>
                </a:solidFill>
                <a:latin typeface="Proxima Nova Rg"/>
              </a:rPr>
              <a:t>12 ЛЕТ НА РЫНКЕ</a:t>
            </a: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52" name="Прямая соединительная линия 7"/>
          <p:cNvCxnSpPr/>
          <p:nvPr/>
        </p:nvCxnSpPr>
        <p:spPr>
          <a:xfrm>
            <a:off x="405000" y="4617000"/>
            <a:ext cx="3596760" cy="360"/>
          </a:xfrm>
          <a:prstGeom prst="straightConnector1">
            <a:avLst/>
          </a:prstGeom>
          <a:ln w="19050">
            <a:solidFill>
              <a:srgbClr val="FFFFFF"/>
            </a:solidFill>
          </a:ln>
        </p:spPr>
      </p:cxnSp>
      <p:sp>
        <p:nvSpPr>
          <p:cNvPr id="53" name="Прямоугольник 9"/>
          <p:cNvSpPr/>
          <p:nvPr/>
        </p:nvSpPr>
        <p:spPr>
          <a:xfrm>
            <a:off x="6260040" y="2077200"/>
            <a:ext cx="52138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Уполномоченный Правительством РФ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универсальный оператор электронных торгов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4" name="Прямоугольник 10"/>
          <p:cNvSpPr/>
          <p:nvPr/>
        </p:nvSpPr>
        <p:spPr>
          <a:xfrm>
            <a:off x="6260040" y="4177080"/>
            <a:ext cx="552672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Соответствует требованиям к информационной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безопасности применительно к 1 (наивысшему) классу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защищенности государственных информационных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систем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5" name="Прямоугольник 11"/>
          <p:cNvSpPr/>
          <p:nvPr/>
        </p:nvSpPr>
        <p:spPr>
          <a:xfrm>
            <a:off x="6260040" y="3020400"/>
            <a:ext cx="55026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Обеспечивает весь спектр потребностей участников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закупок на всех этапах тендерного цикла, по всем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типам электронных процедур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Прямоугольник 12"/>
          <p:cNvSpPr/>
          <p:nvPr/>
        </p:nvSpPr>
        <p:spPr>
          <a:xfrm>
            <a:off x="6236280" y="5561640"/>
            <a:ext cx="55267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Имеет статус организации стратегического назначения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  <a:ea typeface="Helvetica Light"/>
              </a:rPr>
              <a:t>(ФЗ №165 от 18.07.2017)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57" name="Рисунок 14"/>
          <p:cNvPicPr/>
          <p:nvPr/>
        </p:nvPicPr>
        <p:blipFill>
          <a:blip r:embed="rId4"/>
          <a:stretch/>
        </p:blipFill>
        <p:spPr>
          <a:xfrm>
            <a:off x="5325480" y="1991520"/>
            <a:ext cx="823320" cy="73008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16"/>
          <p:cNvPicPr/>
          <p:nvPr/>
        </p:nvPicPr>
        <p:blipFill>
          <a:blip r:embed="rId5"/>
          <a:stretch/>
        </p:blipFill>
        <p:spPr>
          <a:xfrm>
            <a:off x="5362560" y="3070800"/>
            <a:ext cx="730080" cy="73008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18"/>
          <p:cNvPicPr/>
          <p:nvPr/>
        </p:nvPicPr>
        <p:blipFill>
          <a:blip r:embed="rId6"/>
          <a:stretch/>
        </p:blipFill>
        <p:spPr>
          <a:xfrm>
            <a:off x="5389200" y="4340880"/>
            <a:ext cx="703440" cy="70344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20"/>
          <p:cNvPicPr/>
          <p:nvPr/>
        </p:nvPicPr>
        <p:blipFill>
          <a:blip r:embed="rId7"/>
          <a:stretch/>
        </p:blipFill>
        <p:spPr>
          <a:xfrm>
            <a:off x="5466600" y="5517720"/>
            <a:ext cx="560880" cy="560880"/>
          </a:xfrm>
          <a:prstGeom prst="rect">
            <a:avLst/>
          </a:prstGeom>
          <a:ln w="0">
            <a:noFill/>
          </a:ln>
        </p:spPr>
      </p:pic>
      <p:sp>
        <p:nvSpPr>
          <p:cNvPr id="61" name="TextBox 15"/>
          <p:cNvSpPr/>
          <p:nvPr/>
        </p:nvSpPr>
        <p:spPr>
          <a:xfrm>
            <a:off x="349920" y="6511320"/>
            <a:ext cx="2489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1">
                    <a:lumMod val="65000"/>
                  </a:schemeClr>
                </a:solidFill>
                <a:latin typeface="Proxima Nova Rg"/>
              </a:rPr>
              <a:t>* По данным ЕИС за 2022 г.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TextBox 17"/>
          <p:cNvSpPr/>
          <p:nvPr/>
        </p:nvSpPr>
        <p:spPr>
          <a:xfrm>
            <a:off x="3272760" y="6511320"/>
            <a:ext cx="88419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lt1">
                    <a:lumMod val="65000"/>
                  </a:schemeClr>
                </a:solidFill>
                <a:latin typeface="Proxima Nova Rg"/>
              </a:rPr>
              <a:t>**B2B (англ. Business to Business) – </a:t>
            </a:r>
            <a:r>
              <a:rPr lang="ru-RU" sz="1200" b="0" strike="noStrike" spc="-1">
                <a:solidFill>
                  <a:schemeClr val="lt1">
                    <a:lumMod val="65000"/>
                  </a:schemeClr>
                </a:solidFill>
                <a:latin typeface="Proxima Nova Rg"/>
              </a:rPr>
              <a:t>Бизнес для Бизнеса</a:t>
            </a:r>
            <a:r>
              <a:rPr lang="en-US" sz="1200" b="0" strike="noStrike" spc="-1">
                <a:solidFill>
                  <a:schemeClr val="lt1">
                    <a:lumMod val="65000"/>
                  </a:schemeClr>
                </a:solidFill>
                <a:latin typeface="Proxima Nova Rg"/>
              </a:rPr>
              <a:t>; B2G (англ. Business to Government) – </a:t>
            </a:r>
            <a:r>
              <a:rPr lang="ru-RU" sz="1200" b="0" strike="noStrike" spc="-1">
                <a:solidFill>
                  <a:schemeClr val="lt1">
                    <a:lumMod val="65000"/>
                  </a:schemeClr>
                </a:solidFill>
                <a:latin typeface="Proxima Nova Rg"/>
              </a:rPr>
              <a:t>Бизнес для Государства 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000">
        <p:fade/>
      </p:transition>
    </mc:Choice>
    <mc:Fallback xmlns:p15="http://schemas.microsoft.com/office/powerpoint/2012/main" xmlns="">
      <p:transition spd="slow" advTm="2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Группа 31"/>
          <p:cNvGrpSpPr/>
          <p:nvPr/>
        </p:nvGrpSpPr>
        <p:grpSpPr>
          <a:xfrm>
            <a:off x="4608000" y="0"/>
            <a:ext cx="7579440" cy="6857640"/>
            <a:chOff x="4608000" y="0"/>
            <a:chExt cx="7579440" cy="6857640"/>
          </a:xfrm>
        </p:grpSpPr>
        <p:pic>
          <p:nvPicPr>
            <p:cNvPr id="693" name="Рисунок 14"/>
            <p:cNvPicPr/>
            <p:nvPr/>
          </p:nvPicPr>
          <p:blipFill>
            <a:blip r:embed="rId2"/>
            <a:stretch/>
          </p:blipFill>
          <p:spPr>
            <a:xfrm>
              <a:off x="4611600" y="0"/>
              <a:ext cx="7575840" cy="685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4" name="Прямоугольник 16"/>
            <p:cNvSpPr/>
            <p:nvPr/>
          </p:nvSpPr>
          <p:spPr>
            <a:xfrm>
              <a:off x="4608000" y="0"/>
              <a:ext cx="3488760" cy="68576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Proxima Nova Rg"/>
              </a:endParaRPr>
            </a:p>
          </p:txBody>
        </p:sp>
      </p:grpSp>
      <p:sp>
        <p:nvSpPr>
          <p:cNvPr id="695" name="Прямоугольник 2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17000">
                <a:srgbClr val="FFFFFF"/>
              </a:gs>
              <a:gs pos="100000">
                <a:srgbClr val="FFFFFF">
                  <a:alpha val="10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696" name="Скругленный прямоугольник 23"/>
          <p:cNvSpPr/>
          <p:nvPr/>
        </p:nvSpPr>
        <p:spPr>
          <a:xfrm>
            <a:off x="447120" y="1461240"/>
            <a:ext cx="320040" cy="32004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697" name="Скругленный прямоугольник 24"/>
          <p:cNvSpPr/>
          <p:nvPr/>
        </p:nvSpPr>
        <p:spPr>
          <a:xfrm>
            <a:off x="447120" y="1946880"/>
            <a:ext cx="320040" cy="32004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698" name="Скругленный прямоугольник 25"/>
          <p:cNvSpPr/>
          <p:nvPr/>
        </p:nvSpPr>
        <p:spPr>
          <a:xfrm>
            <a:off x="447120" y="2432880"/>
            <a:ext cx="320040" cy="32004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699" name="Скругленный прямоугольник 27"/>
          <p:cNvSpPr/>
          <p:nvPr/>
        </p:nvSpPr>
        <p:spPr>
          <a:xfrm>
            <a:off x="447120" y="2918520"/>
            <a:ext cx="320040" cy="32004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00" name="Скругленный прямоугольник 28"/>
          <p:cNvSpPr/>
          <p:nvPr/>
        </p:nvSpPr>
        <p:spPr>
          <a:xfrm>
            <a:off x="447120" y="3404520"/>
            <a:ext cx="320040" cy="32004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01" name="Скругленный прямоугольник 21"/>
          <p:cNvSpPr/>
          <p:nvPr/>
        </p:nvSpPr>
        <p:spPr>
          <a:xfrm>
            <a:off x="447120" y="975600"/>
            <a:ext cx="320040" cy="32004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349920" y="159120"/>
            <a:ext cx="12944520" cy="657000"/>
          </a:xfrm>
          <a:prstGeom prst="rect">
            <a:avLst/>
          </a:prstGeom>
          <a:noFill/>
          <a:ln w="0">
            <a:noFill/>
          </a:ln>
        </p:spPr>
        <p:txBody>
          <a:bodyPr lIns="9000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0" strike="noStrike" spc="-1">
                <a:solidFill>
                  <a:schemeClr val="dk2"/>
                </a:solidFill>
                <a:latin typeface="Proxima Nova Rg"/>
              </a:rPr>
              <a:t>ПРЕИМУЩЕСТВА РАБОТЫ НА ПЛОЩАДКЕ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chemeClr val="dk2"/>
                </a:solidFill>
                <a:latin typeface="Proxima Nova Rg"/>
              </a:rPr>
              <a:t>«ИМУЩЕСТВЕННЫЕ ТОРГИ»</a:t>
            </a:r>
            <a:endParaRPr lang="ru-RU" sz="2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703" name="TextBox 17"/>
          <p:cNvSpPr/>
          <p:nvPr/>
        </p:nvSpPr>
        <p:spPr>
          <a:xfrm>
            <a:off x="582840" y="1035360"/>
            <a:ext cx="3573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Снижение трудозатрат на </a:t>
            </a:r>
            <a:r>
              <a:rPr lang="ru-RU" sz="1400" b="1" strike="noStrike" spc="-1">
                <a:solidFill>
                  <a:schemeClr val="dk2"/>
                </a:solidFill>
                <a:latin typeface="Proxima Nova Rg"/>
              </a:rPr>
              <a:t>50%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4" name="Прямоугольник 18"/>
          <p:cNvSpPr/>
          <p:nvPr/>
        </p:nvSpPr>
        <p:spPr>
          <a:xfrm>
            <a:off x="601560" y="1518840"/>
            <a:ext cx="3719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1800"/>
              </a:spcAft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Оптимизация процесса документооборота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5" name="Прямоугольник 19"/>
          <p:cNvSpPr/>
          <p:nvPr/>
        </p:nvSpPr>
        <p:spPr>
          <a:xfrm>
            <a:off x="582840" y="2002320"/>
            <a:ext cx="61311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Повышение уровня дохода от проданного имущества на </a:t>
            </a:r>
            <a:r>
              <a:rPr lang="ru-RU" sz="1400" b="1" strike="noStrike" spc="-1">
                <a:solidFill>
                  <a:schemeClr val="dk2"/>
                </a:solidFill>
                <a:latin typeface="Proxima Nova Rg"/>
              </a:rPr>
              <a:t>5-300%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6" name="Прямоугольник 26"/>
          <p:cNvSpPr/>
          <p:nvPr/>
        </p:nvSpPr>
        <p:spPr>
          <a:xfrm>
            <a:off x="582840" y="2485800"/>
            <a:ext cx="55933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1800"/>
              </a:spcAft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Увеличение количества потенциальных покупателей на </a:t>
            </a:r>
            <a:r>
              <a:rPr lang="ru-RU" sz="1400" b="1" strike="noStrike" spc="-1">
                <a:solidFill>
                  <a:schemeClr val="dk2"/>
                </a:solidFill>
                <a:latin typeface="Proxima Nova Rg"/>
              </a:rPr>
              <a:t>25%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7" name="Прямоугольник 33"/>
          <p:cNvSpPr/>
          <p:nvPr/>
        </p:nvSpPr>
        <p:spPr>
          <a:xfrm>
            <a:off x="582840" y="2969640"/>
            <a:ext cx="55933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1800"/>
              </a:spcAft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Размещение страницы торгов  по адресу в домене Продавца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8" name="Прямоугольник 34"/>
          <p:cNvSpPr/>
          <p:nvPr/>
        </p:nvSpPr>
        <p:spPr>
          <a:xfrm>
            <a:off x="582840" y="3453120"/>
            <a:ext cx="479232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Возможность подписки на рассылку по определенным параметрам поиска на указанный адрес е-</a:t>
            </a:r>
            <a:r>
              <a:rPr lang="en-US" sz="1400" b="0" strike="noStrike" spc="-1">
                <a:solidFill>
                  <a:schemeClr val="dk1"/>
                </a:solidFill>
                <a:latin typeface="Proxima Nova Rg"/>
              </a:rPr>
              <a:t>mail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9" name="Прямоугольник: скругленные верхние углы 20"/>
          <p:cNvSpPr/>
          <p:nvPr/>
        </p:nvSpPr>
        <p:spPr>
          <a:xfrm rot="5400000">
            <a:off x="2334240" y="1733040"/>
            <a:ext cx="2790360" cy="7547760"/>
          </a:xfrm>
          <a:prstGeom prst="round2SameRect">
            <a:avLst>
              <a:gd name="adj1" fmla="val 8704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8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710" name="Прямоугольник 35"/>
          <p:cNvSpPr/>
          <p:nvPr/>
        </p:nvSpPr>
        <p:spPr>
          <a:xfrm>
            <a:off x="348120" y="4212360"/>
            <a:ext cx="7298640" cy="25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chemeClr val="lt1"/>
                </a:solidFill>
                <a:latin typeface="Proxima Nova Rg"/>
              </a:rPr>
              <a:t>Использование полностью электронного документооборота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chemeClr val="lt1"/>
                </a:solidFill>
                <a:latin typeface="Proxima Nova Rg"/>
              </a:rPr>
              <a:t>на базе ЭЦП гарантирует: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lt1"/>
                </a:solidFill>
                <a:latin typeface="Proxima Nova Rg"/>
              </a:rPr>
              <a:t>Высокую скорость проводимых операций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lt1"/>
                </a:solidFill>
                <a:latin typeface="Proxima Nova Rg"/>
              </a:rPr>
              <a:t>Возможность полностью мобильной работы в любом регионе и часовом поясе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lt1"/>
                </a:solidFill>
                <a:latin typeface="Proxima Nova Rg"/>
              </a:rPr>
              <a:t>Стопроцентную юридическую значимость проводимых операций, соответствие всем требованиям действующего законодательства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lt1"/>
                </a:solidFill>
                <a:latin typeface="Proxima Nova Rg"/>
              </a:rPr>
              <a:t>Исполнение сторонами своих обязательств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lt1"/>
                </a:solidFill>
                <a:latin typeface="Proxima Nova Rg"/>
              </a:rPr>
              <a:t>Информационную прозрачность, безопасность и конфиденциальность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Рисунок 14"/>
          <p:cNvPicPr/>
          <p:nvPr/>
        </p:nvPicPr>
        <p:blipFill>
          <a:blip r:embed="rId2"/>
          <a:stretch/>
        </p:blipFill>
        <p:spPr>
          <a:xfrm>
            <a:off x="2813760" y="0"/>
            <a:ext cx="9396720" cy="6857640"/>
          </a:xfrm>
          <a:prstGeom prst="rect">
            <a:avLst/>
          </a:prstGeom>
          <a:ln w="0">
            <a:noFill/>
          </a:ln>
        </p:spPr>
      </p:pic>
      <p:sp>
        <p:nvSpPr>
          <p:cNvPr id="712" name="Прямоугольник 3"/>
          <p:cNvSpPr/>
          <p:nvPr/>
        </p:nvSpPr>
        <p:spPr>
          <a:xfrm>
            <a:off x="2813760" y="0"/>
            <a:ext cx="9378000" cy="6857640"/>
          </a:xfrm>
          <a:prstGeom prst="rect">
            <a:avLst/>
          </a:prstGeom>
          <a:gradFill rotWithShape="0">
            <a:gsLst>
              <a:gs pos="29000">
                <a:srgbClr val="FFFFFF"/>
              </a:gs>
              <a:gs pos="100000">
                <a:srgbClr val="FFFFFF">
                  <a:alpha val="10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13" name="Скругленный прямоугольник 40"/>
          <p:cNvSpPr/>
          <p:nvPr/>
        </p:nvSpPr>
        <p:spPr>
          <a:xfrm>
            <a:off x="349920" y="1816920"/>
            <a:ext cx="8098200" cy="4644000"/>
          </a:xfrm>
          <a:prstGeom prst="roundRect">
            <a:avLst>
              <a:gd name="adj" fmla="val 3973"/>
            </a:avLst>
          </a:prstGeom>
          <a:noFill/>
          <a:ln w="19050">
            <a:solidFill>
              <a:srgbClr val="F24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349920" y="51948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9000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В РАМКАХ СОТРУДНИЧЕСТВА ГОТОВЫ ОБЕСПЕЧИТЬ: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715" name="Скругленный прямоугольник 17"/>
          <p:cNvSpPr/>
          <p:nvPr/>
        </p:nvSpPr>
        <p:spPr>
          <a:xfrm>
            <a:off x="657360" y="2171520"/>
            <a:ext cx="904320" cy="90432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16" name="Прямоугольник 8"/>
          <p:cNvSpPr/>
          <p:nvPr/>
        </p:nvSpPr>
        <p:spPr>
          <a:xfrm>
            <a:off x="1209600" y="2386440"/>
            <a:ext cx="33372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Обучение ответственных сотрудников работе на электронной площадке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7" name="Скругленный прямоугольник 21"/>
          <p:cNvSpPr/>
          <p:nvPr/>
        </p:nvSpPr>
        <p:spPr>
          <a:xfrm>
            <a:off x="4997520" y="2205720"/>
            <a:ext cx="904320" cy="90432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18" name="Скругленный прямоугольник 22"/>
          <p:cNvSpPr/>
          <p:nvPr/>
        </p:nvSpPr>
        <p:spPr>
          <a:xfrm>
            <a:off x="5097600" y="4071600"/>
            <a:ext cx="904320" cy="90432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19" name="Прямоугольник 32"/>
          <p:cNvSpPr/>
          <p:nvPr/>
        </p:nvSpPr>
        <p:spPr>
          <a:xfrm>
            <a:off x="5198040" y="2657880"/>
            <a:ext cx="286020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Обучение потенциальных покупателей по работе на ЭТП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0" name="Прямоугольник 37"/>
          <p:cNvSpPr/>
          <p:nvPr/>
        </p:nvSpPr>
        <p:spPr>
          <a:xfrm>
            <a:off x="5281560" y="4342320"/>
            <a:ext cx="3109320" cy="179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Предоставление персонального куратора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для взаимодействия и консультирования по вопросам использования электронной площадки и по иным необходимым вопросам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721" name="Прямая соединительная линия 41"/>
          <p:cNvCxnSpPr/>
          <p:nvPr/>
        </p:nvCxnSpPr>
        <p:spPr>
          <a:xfrm flipV="1">
            <a:off x="4896720" y="3646440"/>
            <a:ext cx="3433320" cy="9000"/>
          </a:xfrm>
          <a:prstGeom prst="straightConnector1">
            <a:avLst/>
          </a:prstGeom>
          <a:ln w="28575">
            <a:solidFill>
              <a:srgbClr val="F24942">
                <a:lumMod val="60000"/>
                <a:lumOff val="40000"/>
              </a:srgbClr>
            </a:solidFill>
          </a:ln>
        </p:spPr>
      </p:cxnSp>
      <p:cxnSp>
        <p:nvCxnSpPr>
          <p:cNvPr id="722" name="Прямая соединительная линия 44"/>
          <p:cNvCxnSpPr/>
          <p:nvPr/>
        </p:nvCxnSpPr>
        <p:spPr>
          <a:xfrm>
            <a:off x="4550760" y="2005560"/>
            <a:ext cx="360" cy="4247280"/>
          </a:xfrm>
          <a:prstGeom prst="straightConnector1">
            <a:avLst/>
          </a:prstGeom>
          <a:ln w="28575">
            <a:solidFill>
              <a:srgbClr val="F24942">
                <a:lumMod val="60000"/>
                <a:lumOff val="40000"/>
              </a:srgbClr>
            </a:solidFill>
          </a:ln>
        </p:spPr>
      </p:cxnSp>
      <p:pic>
        <p:nvPicPr>
          <p:cNvPr id="723" name="Рисунок 29"/>
          <p:cNvPicPr/>
          <p:nvPr/>
        </p:nvPicPr>
        <p:blipFill>
          <a:blip r:embed="rId3"/>
          <a:stretch/>
        </p:blipFill>
        <p:spPr>
          <a:xfrm>
            <a:off x="11058120" y="597600"/>
            <a:ext cx="891720" cy="375480"/>
          </a:xfrm>
          <a:prstGeom prst="rect">
            <a:avLst/>
          </a:prstGeom>
          <a:ln w="0">
            <a:noFill/>
          </a:ln>
        </p:spPr>
      </p:pic>
      <p:sp>
        <p:nvSpPr>
          <p:cNvPr id="724" name="Скругленный прямоугольник 20"/>
          <p:cNvSpPr/>
          <p:nvPr/>
        </p:nvSpPr>
        <p:spPr>
          <a:xfrm>
            <a:off x="657360" y="3480480"/>
            <a:ext cx="904320" cy="90432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25" name="Прямоугольник 23"/>
          <p:cNvSpPr/>
          <p:nvPr/>
        </p:nvSpPr>
        <p:spPr>
          <a:xfrm>
            <a:off x="1209600" y="3695400"/>
            <a:ext cx="352548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Оперативные доработки функционала электронной площадки в целях повышения удобства работы специалистов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6" name="Скругленный прямоугольник 25"/>
          <p:cNvSpPr/>
          <p:nvPr/>
        </p:nvSpPr>
        <p:spPr>
          <a:xfrm>
            <a:off x="657360" y="5247000"/>
            <a:ext cx="904320" cy="904320"/>
          </a:xfrm>
          <a:prstGeom prst="roundRect">
            <a:avLst>
              <a:gd name="adj" fmla="val 815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Proxima Nova Rg"/>
            </a:endParaRPr>
          </a:p>
        </p:txBody>
      </p:sp>
      <p:sp>
        <p:nvSpPr>
          <p:cNvPr id="727" name="Прямоугольник 26"/>
          <p:cNvSpPr/>
          <p:nvPr/>
        </p:nvSpPr>
        <p:spPr>
          <a:xfrm>
            <a:off x="1209600" y="5461920"/>
            <a:ext cx="3525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Техническую поддержку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egoe UI"/>
              </a:rPr>
              <a:t>24/7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728" name="Рисунок 28"/>
          <p:cNvPicPr/>
          <p:nvPr/>
        </p:nvPicPr>
        <p:blipFill>
          <a:blip r:embed="rId4"/>
          <a:stretch/>
        </p:blipFill>
        <p:spPr>
          <a:xfrm>
            <a:off x="494280" y="3369600"/>
            <a:ext cx="639000" cy="639000"/>
          </a:xfrm>
          <a:prstGeom prst="rect">
            <a:avLst/>
          </a:prstGeom>
          <a:ln w="0">
            <a:noFill/>
          </a:ln>
        </p:spPr>
      </p:pic>
      <p:pic>
        <p:nvPicPr>
          <p:cNvPr id="729" name="Рисунок 30"/>
          <p:cNvPicPr/>
          <p:nvPr/>
        </p:nvPicPr>
        <p:blipFill>
          <a:blip r:embed="rId5"/>
          <a:stretch/>
        </p:blipFill>
        <p:spPr>
          <a:xfrm>
            <a:off x="477360" y="5107680"/>
            <a:ext cx="675720" cy="675720"/>
          </a:xfrm>
          <a:prstGeom prst="rect">
            <a:avLst/>
          </a:prstGeom>
          <a:ln w="0">
            <a:noFill/>
          </a:ln>
        </p:spPr>
      </p:pic>
      <p:pic>
        <p:nvPicPr>
          <p:cNvPr id="730" name="Рисунок 31"/>
          <p:cNvPicPr/>
          <p:nvPr/>
        </p:nvPicPr>
        <p:blipFill>
          <a:blip r:embed="rId6"/>
          <a:stretch/>
        </p:blipFill>
        <p:spPr>
          <a:xfrm>
            <a:off x="4813560" y="2021400"/>
            <a:ext cx="620280" cy="620280"/>
          </a:xfrm>
          <a:prstGeom prst="rect">
            <a:avLst/>
          </a:prstGeom>
          <a:ln w="0">
            <a:noFill/>
          </a:ln>
        </p:spPr>
      </p:pic>
      <p:pic>
        <p:nvPicPr>
          <p:cNvPr id="731" name="Рисунок 33"/>
          <p:cNvPicPr/>
          <p:nvPr/>
        </p:nvPicPr>
        <p:blipFill>
          <a:blip r:embed="rId7"/>
          <a:stretch/>
        </p:blipFill>
        <p:spPr>
          <a:xfrm>
            <a:off x="509400" y="2030400"/>
            <a:ext cx="576000" cy="576000"/>
          </a:xfrm>
          <a:prstGeom prst="rect">
            <a:avLst/>
          </a:prstGeom>
          <a:ln w="0">
            <a:noFill/>
          </a:ln>
        </p:spPr>
      </p:pic>
      <p:pic>
        <p:nvPicPr>
          <p:cNvPr id="732" name="Рисунок 34"/>
          <p:cNvPicPr/>
          <p:nvPr/>
        </p:nvPicPr>
        <p:blipFill>
          <a:blip r:embed="rId8"/>
          <a:stretch/>
        </p:blipFill>
        <p:spPr>
          <a:xfrm>
            <a:off x="4809240" y="3904200"/>
            <a:ext cx="511920" cy="51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AutoShape 7"/>
          <p:cNvSpPr/>
          <p:nvPr/>
        </p:nvSpPr>
        <p:spPr>
          <a:xfrm>
            <a:off x="6471720" y="6215760"/>
            <a:ext cx="2944080" cy="550440"/>
          </a:xfrm>
          <a:prstGeom prst="roundRect">
            <a:avLst>
              <a:gd name="adj" fmla="val 7173"/>
            </a:avLst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1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  <a:ea typeface="Roboto"/>
              </a:rPr>
              <a:t>8 800 77 55 800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4" name="TextBox 11">
            <a:hlinkClick r:id="rId2"/>
          </p:cNvPr>
          <p:cNvSpPr/>
          <p:nvPr/>
        </p:nvSpPr>
        <p:spPr>
          <a:xfrm>
            <a:off x="545760" y="4200840"/>
            <a:ext cx="278712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1800" b="0" u="sng" strike="noStrike" spc="-1">
                <a:solidFill>
                  <a:schemeClr val="lt1"/>
                </a:solidFill>
                <a:uFillTx/>
                <a:latin typeface="Proxima Nova Rg"/>
                <a:ea typeface="Roboto"/>
                <a:hlinkClick r:id="rId3"/>
              </a:rPr>
              <a:t>info@rts-tender.ru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5" name="TextBox 12">
            <a:hlinkClick r:id="rId4"/>
          </p:cNvPr>
          <p:cNvSpPr/>
          <p:nvPr/>
        </p:nvSpPr>
        <p:spPr>
          <a:xfrm>
            <a:off x="2548080" y="4303440"/>
            <a:ext cx="282564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sng" strike="noStrike" spc="-1">
                <a:solidFill>
                  <a:schemeClr val="lt1"/>
                </a:solidFill>
                <a:uFillTx/>
                <a:latin typeface="Proxima Nova Rg"/>
                <a:ea typeface="Roboto"/>
                <a:hlinkClick r:id="rId4"/>
              </a:rPr>
              <a:t>www.rts-tender.ru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6" name="AutoShape 7"/>
          <p:cNvSpPr/>
          <p:nvPr/>
        </p:nvSpPr>
        <p:spPr>
          <a:xfrm>
            <a:off x="545760" y="4776480"/>
            <a:ext cx="2944080" cy="550440"/>
          </a:xfrm>
          <a:prstGeom prst="roundRect">
            <a:avLst>
              <a:gd name="adj" fmla="val 7173"/>
            </a:avLst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1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  <a:ea typeface="Roboto"/>
              </a:rPr>
              <a:t>РТС-тендер в соцсетях: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737" name="Рисунок 6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1005840" y="5290920"/>
            <a:ext cx="308160" cy="308160"/>
          </a:xfrm>
          <a:prstGeom prst="rect">
            <a:avLst/>
          </a:prstGeom>
          <a:ln w="0">
            <a:noFill/>
          </a:ln>
        </p:spPr>
      </p:pic>
      <p:pic>
        <p:nvPicPr>
          <p:cNvPr id="738" name="Рисунок 7">
            <a:hlinkClick r:id="rId7"/>
          </p:cNvPr>
          <p:cNvPicPr/>
          <p:nvPr/>
        </p:nvPicPr>
        <p:blipFill>
          <a:blip r:embed="rId8"/>
          <a:stretch/>
        </p:blipFill>
        <p:spPr>
          <a:xfrm>
            <a:off x="569520" y="5290920"/>
            <a:ext cx="308160" cy="308160"/>
          </a:xfrm>
          <a:prstGeom prst="rect">
            <a:avLst/>
          </a:prstGeom>
          <a:ln w="0">
            <a:noFill/>
          </a:ln>
        </p:spPr>
      </p:pic>
      <p:pic>
        <p:nvPicPr>
          <p:cNvPr id="739" name="Рисунок 4">
            <a:hlinkClick r:id="rId9"/>
          </p:cNvPr>
          <p:cNvPicPr/>
          <p:nvPr/>
        </p:nvPicPr>
        <p:blipFill>
          <a:blip r:embed="rId10"/>
          <a:stretch/>
        </p:blipFill>
        <p:spPr>
          <a:xfrm>
            <a:off x="1442160" y="5290920"/>
            <a:ext cx="308160" cy="308160"/>
          </a:xfrm>
          <a:prstGeom prst="rect">
            <a:avLst/>
          </a:prstGeom>
          <a:ln w="0">
            <a:noFill/>
          </a:ln>
        </p:spPr>
      </p:pic>
      <p:sp>
        <p:nvSpPr>
          <p:cNvPr id="740" name="PlaceHolder 1"/>
          <p:cNvSpPr>
            <a:spLocks noGrp="1"/>
          </p:cNvSpPr>
          <p:nvPr>
            <p:ph/>
          </p:nvPr>
        </p:nvSpPr>
        <p:spPr>
          <a:xfrm>
            <a:off x="546120" y="2176200"/>
            <a:ext cx="5181120" cy="289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chemeClr val="lt1"/>
                </a:solidFill>
                <a:latin typeface="Proxima Nova Rg"/>
              </a:rPr>
              <a:t>ДВУРЕЧЕНСКИЙ АРТЕМ ЛЕОНИДОВИЧ</a:t>
            </a:r>
            <a:endParaRPr lang="ru-RU" sz="2000" b="0" strike="noStrike" spc="-1">
              <a:solidFill>
                <a:schemeClr val="dk1"/>
              </a:solidFill>
              <a:latin typeface="Proxima Nova Rg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546120" y="2539800"/>
            <a:ext cx="5181120" cy="1763280"/>
          </a:xfrm>
          <a:prstGeom prst="rect">
            <a:avLst/>
          </a:prstGeom>
          <a:noFill/>
          <a:ln w="0">
            <a:noFill/>
          </a:ln>
        </p:spPr>
        <p:txBody>
          <a:bodyPr lIns="0" tIns="18000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lt1"/>
                </a:solidFill>
                <a:latin typeface="Proxima Nova Rg"/>
              </a:rPr>
              <a:t>Руководитель направления реализации имущества и имущественных прав ООО </a:t>
            </a:r>
            <a:r>
              <a:rPr lang="en-US" sz="1600" b="0" strike="noStrike" spc="-1">
                <a:solidFill>
                  <a:schemeClr val="lt1"/>
                </a:solidFill>
                <a:latin typeface="Proxima Nova Rg"/>
              </a:rPr>
              <a:t>“</a:t>
            </a:r>
            <a:r>
              <a:rPr lang="ru-RU" sz="1600" b="0" strike="noStrike" spc="-1">
                <a:solidFill>
                  <a:schemeClr val="lt1"/>
                </a:solidFill>
                <a:latin typeface="Proxima Nova Rg"/>
              </a:rPr>
              <a:t>РТС-тендер</a:t>
            </a:r>
            <a:r>
              <a:rPr lang="en-US" sz="1600" b="0" strike="noStrike" spc="-1">
                <a:solidFill>
                  <a:schemeClr val="lt1"/>
                </a:solidFill>
                <a:latin typeface="Proxima Nova Rg"/>
              </a:rPr>
              <a:t>”</a:t>
            </a:r>
            <a:endParaRPr lang="ru-RU" sz="1600" b="0" strike="noStrike" spc="-1">
              <a:solidFill>
                <a:schemeClr val="dk1"/>
              </a:solidFill>
              <a:latin typeface="Proxima Nova Rg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lt1"/>
                </a:solidFill>
                <a:latin typeface="Proxima Nova Rg"/>
              </a:rPr>
              <a:t>+7 (495) 419-17-25, доб. 28517</a:t>
            </a:r>
            <a:endParaRPr lang="ru-RU" sz="1600" b="0" strike="noStrike" spc="-1">
              <a:solidFill>
                <a:schemeClr val="dk1"/>
              </a:solidFill>
              <a:latin typeface="Proxima Nova Rg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chemeClr val="lt1"/>
                </a:solidFill>
                <a:latin typeface="Proxima Nova Rg"/>
              </a:rPr>
              <a:t>+ 7 (985) 207-00-11</a:t>
            </a:r>
            <a:endParaRPr lang="ru-RU" sz="1600" b="0" strike="noStrike" spc="-1">
              <a:solidFill>
                <a:schemeClr val="dk1"/>
              </a:solidFill>
              <a:latin typeface="Proxima Nova Rg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a</a:t>
            </a:r>
            <a:r>
              <a:rPr lang="ru-RU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.</a:t>
            </a:r>
            <a:r>
              <a:rPr lang="en-US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dvurechenskiy</a:t>
            </a:r>
            <a:r>
              <a:rPr lang="ru-RU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@</a:t>
            </a:r>
            <a:r>
              <a:rPr lang="en-US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rts</a:t>
            </a:r>
            <a:r>
              <a:rPr lang="ru-RU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-</a:t>
            </a:r>
            <a:r>
              <a:rPr lang="en-US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tender</a:t>
            </a:r>
            <a:r>
              <a:rPr lang="ru-RU" sz="1600" b="0" u="sng" strike="noStrike" spc="-1">
                <a:solidFill>
                  <a:schemeClr val="lt1"/>
                </a:solidFill>
                <a:uFillTx/>
                <a:latin typeface="Proxima Nova Rg"/>
              </a:rPr>
              <a:t>.ru</a:t>
            </a:r>
            <a:endParaRPr lang="ru-RU" sz="1600" b="0" strike="noStrike" spc="-1">
              <a:solidFill>
                <a:schemeClr val="dk1"/>
              </a:solidFill>
              <a:latin typeface="Proxima Nova R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4" name="Прямоугольник: скругленные углы 7"/>
          <p:cNvSpPr/>
          <p:nvPr/>
        </p:nvSpPr>
        <p:spPr>
          <a:xfrm>
            <a:off x="1124640" y="2126520"/>
            <a:ext cx="3060360" cy="3061800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5" name="Прямоугольник: скругленные углы 9"/>
          <p:cNvSpPr/>
          <p:nvPr/>
        </p:nvSpPr>
        <p:spPr>
          <a:xfrm>
            <a:off x="4295520" y="2126520"/>
            <a:ext cx="3060360" cy="3061800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6" name="Прямоугольник: скругленные углы 10"/>
          <p:cNvSpPr/>
          <p:nvPr/>
        </p:nvSpPr>
        <p:spPr>
          <a:xfrm>
            <a:off x="7466400" y="2126520"/>
            <a:ext cx="3060360" cy="3061800"/>
          </a:xfrm>
          <a:prstGeom prst="roundRect">
            <a:avLst>
              <a:gd name="adj" fmla="val 8579"/>
            </a:avLst>
          </a:prstGeom>
          <a:solidFill>
            <a:srgbClr val="FFFFFF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184184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МАКСИМАЛЬНАЯ ДОСТУПНОСТЬ НА ВСЕЙ ТЕРРИТОРИИ РОССИИ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68" name="TextBox 8"/>
          <p:cNvSpPr/>
          <p:nvPr/>
        </p:nvSpPr>
        <p:spPr>
          <a:xfrm>
            <a:off x="1909800" y="2892600"/>
            <a:ext cx="1490040" cy="12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6000" b="0" strike="noStrike" spc="-1">
                <a:solidFill>
                  <a:schemeClr val="dk2"/>
                </a:solidFill>
                <a:latin typeface="Proxima Nova Rg"/>
              </a:rPr>
              <a:t>10</a:t>
            </a:r>
            <a:endParaRPr lang="ru-RU" sz="60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ФИЛИАЛОВ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TextBox 33"/>
          <p:cNvSpPr/>
          <p:nvPr/>
        </p:nvSpPr>
        <p:spPr>
          <a:xfrm>
            <a:off x="4429800" y="2892600"/>
            <a:ext cx="2791800" cy="12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6000" b="0" strike="noStrike" spc="-1">
                <a:solidFill>
                  <a:schemeClr val="dk2"/>
                </a:solidFill>
                <a:latin typeface="Proxima Nova Rg"/>
              </a:rPr>
              <a:t>42</a:t>
            </a:r>
            <a:endParaRPr lang="ru-RU" sz="60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ПРЕДСТАВИТЕЛЬСТВА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0" name="TextBox 38"/>
          <p:cNvSpPr/>
          <p:nvPr/>
        </p:nvSpPr>
        <p:spPr>
          <a:xfrm>
            <a:off x="7650720" y="2892600"/>
            <a:ext cx="2691360" cy="12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6000" b="0" strike="noStrike" spc="-1">
                <a:solidFill>
                  <a:schemeClr val="dk2"/>
                </a:solidFill>
                <a:latin typeface="Proxima Nova Rg"/>
              </a:rPr>
              <a:t>24</a:t>
            </a:r>
            <a:r>
              <a:rPr lang="en-US" sz="6000" b="0" strike="noStrike" spc="-1">
                <a:solidFill>
                  <a:schemeClr val="dk2"/>
                </a:solidFill>
                <a:latin typeface="Proxima Nova Rg"/>
              </a:rPr>
              <a:t>/7</a:t>
            </a:r>
            <a:endParaRPr lang="ru-RU" sz="60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РЕЖИМ </a:t>
            </a:r>
            <a:r>
              <a:rPr lang="en-US" sz="1800" b="0" strike="noStrike" spc="-1">
                <a:solidFill>
                  <a:schemeClr val="dk1"/>
                </a:solidFill>
                <a:latin typeface="Proxima Nova Rg"/>
              </a:rPr>
              <a:t>CALL-</a:t>
            </a: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ЦЕНТРА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:fade/>
      </p:transition>
    </mc:Choice>
    <mc:Fallback xmlns:p15="http://schemas.microsoft.com/office/powerpoint/2012/main"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ИМУЩЕСТВЕННЫЕ ТОРГИ НА ПЛОЩАДКЕ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cxnSp>
        <p:nvCxnSpPr>
          <p:cNvPr id="72" name="Соединительная линия уступом 3"/>
          <p:cNvCxnSpPr>
            <a:stCxn id="73" idx="6"/>
            <a:endCxn id="74" idx="2"/>
          </p:cNvCxnSpPr>
          <p:nvPr/>
        </p:nvCxnSpPr>
        <p:spPr>
          <a:xfrm>
            <a:off x="2938320" y="2782440"/>
            <a:ext cx="1438560" cy="879840"/>
          </a:xfrm>
          <a:prstGeom prst="bentConnector3">
            <a:avLst>
              <a:gd name="adj1" fmla="val 50012"/>
            </a:avLst>
          </a:prstGeom>
          <a:ln>
            <a:solidFill>
              <a:srgbClr val="ABB1C0">
                <a:lumMod val="90000"/>
              </a:srgbClr>
            </a:solidFill>
          </a:ln>
        </p:spPr>
      </p:cxnSp>
      <p:cxnSp>
        <p:nvCxnSpPr>
          <p:cNvPr id="75" name="Прямая соединительная линия 4"/>
          <p:cNvCxnSpPr>
            <a:stCxn id="76" idx="2"/>
          </p:cNvCxnSpPr>
          <p:nvPr/>
        </p:nvCxnSpPr>
        <p:spPr>
          <a:xfrm flipH="1" flipV="1">
            <a:off x="2938320" y="4250880"/>
            <a:ext cx="1438560" cy="720"/>
          </a:xfrm>
          <a:prstGeom prst="straightConnector1">
            <a:avLst/>
          </a:prstGeom>
          <a:ln>
            <a:solidFill>
              <a:srgbClr val="ABB1C0">
                <a:lumMod val="90000"/>
              </a:srgbClr>
            </a:solidFill>
          </a:ln>
        </p:spPr>
      </p:cxnSp>
      <p:sp>
        <p:nvSpPr>
          <p:cNvPr id="77" name="Скругленный прямоугольник 5"/>
          <p:cNvSpPr/>
          <p:nvPr/>
        </p:nvSpPr>
        <p:spPr>
          <a:xfrm>
            <a:off x="4457520" y="2932200"/>
            <a:ext cx="2993400" cy="2637360"/>
          </a:xfrm>
          <a:prstGeom prst="roundRect">
            <a:avLst>
              <a:gd name="adj" fmla="val 11916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Proxima Nova Rg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78" name="Рисунок 6"/>
          <p:cNvPicPr/>
          <p:nvPr/>
        </p:nvPicPr>
        <p:blipFill>
          <a:blip r:embed="rId2"/>
          <a:stretch/>
        </p:blipFill>
        <p:spPr>
          <a:xfrm>
            <a:off x="5195520" y="3499920"/>
            <a:ext cx="1521000" cy="1505520"/>
          </a:xfrm>
          <a:prstGeom prst="rect">
            <a:avLst/>
          </a:prstGeom>
          <a:ln w="0">
            <a:noFill/>
          </a:ln>
        </p:spPr>
      </p:pic>
      <p:sp>
        <p:nvSpPr>
          <p:cNvPr id="74" name="Овал 7"/>
          <p:cNvSpPr/>
          <p:nvPr/>
        </p:nvSpPr>
        <p:spPr>
          <a:xfrm>
            <a:off x="4376520" y="358092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76" name="Овал 8"/>
          <p:cNvSpPr/>
          <p:nvPr/>
        </p:nvSpPr>
        <p:spPr>
          <a:xfrm>
            <a:off x="4376520" y="417024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79" name="Овал 9"/>
          <p:cNvSpPr/>
          <p:nvPr/>
        </p:nvSpPr>
        <p:spPr>
          <a:xfrm>
            <a:off x="4376520" y="475920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0" name="Овал 10"/>
          <p:cNvSpPr/>
          <p:nvPr/>
        </p:nvSpPr>
        <p:spPr>
          <a:xfrm>
            <a:off x="7373880" y="358092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1" name="Овал 11"/>
          <p:cNvSpPr/>
          <p:nvPr/>
        </p:nvSpPr>
        <p:spPr>
          <a:xfrm>
            <a:off x="7373880" y="417024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2" name="Овал 12"/>
          <p:cNvSpPr/>
          <p:nvPr/>
        </p:nvSpPr>
        <p:spPr>
          <a:xfrm>
            <a:off x="7373880" y="4759200"/>
            <a:ext cx="161640" cy="16164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24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3" name="Двойные круглые скобки 13"/>
          <p:cNvSpPr/>
          <p:nvPr/>
        </p:nvSpPr>
        <p:spPr>
          <a:xfrm>
            <a:off x="693720" y="2155680"/>
            <a:ext cx="2063880" cy="125352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ABB1C0">
                <a:lumMod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84" name="Двойные круглые скобки 14"/>
          <p:cNvSpPr/>
          <p:nvPr/>
        </p:nvSpPr>
        <p:spPr>
          <a:xfrm>
            <a:off x="685080" y="3630960"/>
            <a:ext cx="2063880" cy="125352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ABB1C0">
                <a:lumMod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85" name="Двойные круглые скобки 15"/>
          <p:cNvSpPr/>
          <p:nvPr/>
        </p:nvSpPr>
        <p:spPr>
          <a:xfrm>
            <a:off x="693720" y="5106600"/>
            <a:ext cx="2063880" cy="125352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ABB1C0">
                <a:lumMod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73" name="Овал 16"/>
          <p:cNvSpPr/>
          <p:nvPr/>
        </p:nvSpPr>
        <p:spPr>
          <a:xfrm>
            <a:off x="2776680" y="270144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6" name="Овал 17"/>
          <p:cNvSpPr/>
          <p:nvPr/>
        </p:nvSpPr>
        <p:spPr>
          <a:xfrm>
            <a:off x="2776680" y="417024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7" name="Овал 18"/>
          <p:cNvSpPr/>
          <p:nvPr/>
        </p:nvSpPr>
        <p:spPr>
          <a:xfrm>
            <a:off x="2776680" y="565740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8" name="Овал 19"/>
          <p:cNvSpPr/>
          <p:nvPr/>
        </p:nvSpPr>
        <p:spPr>
          <a:xfrm>
            <a:off x="8749440" y="268776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89" name="Овал 20"/>
          <p:cNvSpPr/>
          <p:nvPr/>
        </p:nvSpPr>
        <p:spPr>
          <a:xfrm>
            <a:off x="8735400" y="4170240"/>
            <a:ext cx="161640" cy="161640"/>
          </a:xfrm>
          <a:prstGeom prst="ellipse">
            <a:avLst/>
          </a:prstGeom>
          <a:solidFill>
            <a:schemeClr val="bg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90" name="Овал 21"/>
          <p:cNvSpPr/>
          <p:nvPr/>
        </p:nvSpPr>
        <p:spPr>
          <a:xfrm>
            <a:off x="8749440" y="5819760"/>
            <a:ext cx="161640" cy="16164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cxnSp>
        <p:nvCxnSpPr>
          <p:cNvPr id="91" name="Соединительная линия уступом 22"/>
          <p:cNvCxnSpPr>
            <a:stCxn id="79" idx="2"/>
            <a:endCxn id="87" idx="6"/>
          </p:cNvCxnSpPr>
          <p:nvPr/>
        </p:nvCxnSpPr>
        <p:spPr>
          <a:xfrm rot="10800000" flipV="1">
            <a:off x="2937960" y="4839840"/>
            <a:ext cx="1438560" cy="898560"/>
          </a:xfrm>
          <a:prstGeom prst="bentConnector3">
            <a:avLst>
              <a:gd name="adj1" fmla="val 49987"/>
            </a:avLst>
          </a:prstGeom>
          <a:ln>
            <a:solidFill>
              <a:srgbClr val="ABB1C0">
                <a:lumMod val="90000"/>
              </a:srgbClr>
            </a:solidFill>
          </a:ln>
        </p:spPr>
      </p:cxnSp>
      <p:cxnSp>
        <p:nvCxnSpPr>
          <p:cNvPr id="92" name="Соединительная линия уступом 23"/>
          <p:cNvCxnSpPr>
            <a:stCxn id="80" idx="6"/>
            <a:endCxn id="88" idx="2"/>
          </p:cNvCxnSpPr>
          <p:nvPr/>
        </p:nvCxnSpPr>
        <p:spPr>
          <a:xfrm flipV="1">
            <a:off x="7535520" y="2768760"/>
            <a:ext cx="1214280" cy="893520"/>
          </a:xfrm>
          <a:prstGeom prst="bentConnector3">
            <a:avLst>
              <a:gd name="adj1" fmla="val 50000"/>
            </a:avLst>
          </a:prstGeom>
          <a:ln>
            <a:solidFill>
              <a:srgbClr val="ABB1C0">
                <a:lumMod val="90000"/>
              </a:srgbClr>
            </a:solidFill>
          </a:ln>
        </p:spPr>
      </p:cxnSp>
      <p:cxnSp>
        <p:nvCxnSpPr>
          <p:cNvPr id="93" name="Соединительная линия уступом 24"/>
          <p:cNvCxnSpPr>
            <a:stCxn id="82" idx="6"/>
            <a:endCxn id="90" idx="2"/>
          </p:cNvCxnSpPr>
          <p:nvPr/>
        </p:nvCxnSpPr>
        <p:spPr>
          <a:xfrm>
            <a:off x="7535520" y="4840200"/>
            <a:ext cx="1214280" cy="1060920"/>
          </a:xfrm>
          <a:prstGeom prst="bentConnector3">
            <a:avLst>
              <a:gd name="adj1" fmla="val 50000"/>
            </a:avLst>
          </a:prstGeom>
          <a:ln>
            <a:solidFill>
              <a:srgbClr val="F24942"/>
            </a:solidFill>
          </a:ln>
        </p:spPr>
      </p:cxnSp>
      <p:cxnSp>
        <p:nvCxnSpPr>
          <p:cNvPr id="94" name="Прямая соединительная линия 25"/>
          <p:cNvCxnSpPr>
            <a:stCxn id="81" idx="6"/>
            <a:endCxn id="89" idx="2"/>
          </p:cNvCxnSpPr>
          <p:nvPr/>
        </p:nvCxnSpPr>
        <p:spPr>
          <a:xfrm>
            <a:off x="7535520" y="4251240"/>
            <a:ext cx="1200240" cy="360"/>
          </a:xfrm>
          <a:prstGeom prst="straightConnector1">
            <a:avLst/>
          </a:prstGeom>
          <a:ln>
            <a:solidFill>
              <a:srgbClr val="ABB1C0">
                <a:lumMod val="90000"/>
              </a:srgbClr>
            </a:solidFill>
          </a:ln>
        </p:spPr>
      </p:cxnSp>
      <p:sp>
        <p:nvSpPr>
          <p:cNvPr id="95" name="TextBox 26"/>
          <p:cNvSpPr/>
          <p:nvPr/>
        </p:nvSpPr>
        <p:spPr>
          <a:xfrm>
            <a:off x="1360440" y="2950920"/>
            <a:ext cx="6886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44-ФЗ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TextBox 27"/>
          <p:cNvSpPr/>
          <p:nvPr/>
        </p:nvSpPr>
        <p:spPr>
          <a:xfrm>
            <a:off x="1314000" y="4428000"/>
            <a:ext cx="7815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223-ФЗ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7" name="TextBox 28"/>
          <p:cNvSpPr/>
          <p:nvPr/>
        </p:nvSpPr>
        <p:spPr>
          <a:xfrm>
            <a:off x="1312560" y="5880960"/>
            <a:ext cx="78444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615-ПП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8" name="TextBox 29"/>
          <p:cNvSpPr/>
          <p:nvPr/>
        </p:nvSpPr>
        <p:spPr>
          <a:xfrm>
            <a:off x="9626400" y="2883960"/>
            <a:ext cx="1433880" cy="43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Коммерческие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закупки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9" name="TextBox 30"/>
          <p:cNvSpPr/>
          <p:nvPr/>
        </p:nvSpPr>
        <p:spPr>
          <a:xfrm>
            <a:off x="9553320" y="5880960"/>
            <a:ext cx="1580040" cy="43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Имущественные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торги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0" name="TextBox 31"/>
          <p:cNvSpPr/>
          <p:nvPr/>
        </p:nvSpPr>
        <p:spPr>
          <a:xfrm>
            <a:off x="9393120" y="4298760"/>
            <a:ext cx="1900080" cy="43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РТС-маркет, закупки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Segoe UI Semibold"/>
              </a:rPr>
              <a:t>малого объема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1" name="Двойные круглые скобки 32"/>
          <p:cNvSpPr/>
          <p:nvPr/>
        </p:nvSpPr>
        <p:spPr>
          <a:xfrm>
            <a:off x="9289080" y="2136600"/>
            <a:ext cx="2063880" cy="125352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ABB1C0">
                <a:lumMod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02" name="Двойные круглые скобки 33"/>
          <p:cNvSpPr/>
          <p:nvPr/>
        </p:nvSpPr>
        <p:spPr>
          <a:xfrm>
            <a:off x="9280440" y="3612240"/>
            <a:ext cx="2063880" cy="125352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ABB1C0">
                <a:lumMod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03" name="Двойные круглые скобки 34"/>
          <p:cNvSpPr/>
          <p:nvPr/>
        </p:nvSpPr>
        <p:spPr>
          <a:xfrm>
            <a:off x="9289080" y="5087520"/>
            <a:ext cx="2063880" cy="159192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F249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Proxima Nova Rg"/>
            </a:endParaRPr>
          </a:p>
        </p:txBody>
      </p:sp>
      <p:pic>
        <p:nvPicPr>
          <p:cNvPr id="104" name="Рисунок 35"/>
          <p:cNvPicPr/>
          <p:nvPr/>
        </p:nvPicPr>
        <p:blipFill>
          <a:blip r:embed="rId3"/>
          <a:stretch/>
        </p:blipFill>
        <p:spPr>
          <a:xfrm>
            <a:off x="1410480" y="2318400"/>
            <a:ext cx="588600" cy="58860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36"/>
          <p:cNvPicPr/>
          <p:nvPr/>
        </p:nvPicPr>
        <p:blipFill>
          <a:blip r:embed="rId4"/>
          <a:stretch/>
        </p:blipFill>
        <p:spPr>
          <a:xfrm>
            <a:off x="1410480" y="3798000"/>
            <a:ext cx="588600" cy="58896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37"/>
          <p:cNvPicPr/>
          <p:nvPr/>
        </p:nvPicPr>
        <p:blipFill>
          <a:blip r:embed="rId5"/>
          <a:stretch/>
        </p:blipFill>
        <p:spPr>
          <a:xfrm>
            <a:off x="1469880" y="5327280"/>
            <a:ext cx="469800" cy="46980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38"/>
          <p:cNvPicPr/>
          <p:nvPr/>
        </p:nvPicPr>
        <p:blipFill>
          <a:blip r:embed="rId6"/>
          <a:stretch/>
        </p:blipFill>
        <p:spPr>
          <a:xfrm>
            <a:off x="10108440" y="2288880"/>
            <a:ext cx="469800" cy="470160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39"/>
          <p:cNvPicPr/>
          <p:nvPr/>
        </p:nvPicPr>
        <p:blipFill>
          <a:blip r:embed="rId7"/>
          <a:stretch/>
        </p:blipFill>
        <p:spPr>
          <a:xfrm>
            <a:off x="10077480" y="5317200"/>
            <a:ext cx="469800" cy="47016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40"/>
          <p:cNvPicPr/>
          <p:nvPr/>
        </p:nvPicPr>
        <p:blipFill>
          <a:blip r:embed="rId8"/>
          <a:stretch/>
        </p:blipFill>
        <p:spPr>
          <a:xfrm>
            <a:off x="10108440" y="3698280"/>
            <a:ext cx="469800" cy="470160"/>
          </a:xfrm>
          <a:prstGeom prst="rect">
            <a:avLst/>
          </a:prstGeom>
          <a:ln w="0">
            <a:noFill/>
          </a:ln>
        </p:spPr>
      </p:pic>
      <p:sp>
        <p:nvSpPr>
          <p:cNvPr id="110" name="TextBox 41"/>
          <p:cNvSpPr/>
          <p:nvPr/>
        </p:nvSpPr>
        <p:spPr>
          <a:xfrm>
            <a:off x="9756000" y="6272640"/>
            <a:ext cx="117504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lt2">
                    <a:lumMod val="75000"/>
                  </a:schemeClr>
                </a:solidFill>
                <a:latin typeface="Proxima Nova Rg"/>
              </a:rPr>
              <a:t>C 2015 </a:t>
            </a:r>
            <a:r>
              <a:rPr lang="ru-RU" sz="1400" b="0" strike="noStrike" spc="-1">
                <a:solidFill>
                  <a:schemeClr val="lt2">
                    <a:lumMod val="75000"/>
                  </a:schemeClr>
                </a:solidFill>
                <a:latin typeface="Proxima Nova Rg"/>
              </a:rPr>
              <a:t>года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1" name="Прямоугольник 42"/>
          <p:cNvSpPr/>
          <p:nvPr/>
        </p:nvSpPr>
        <p:spPr>
          <a:xfrm>
            <a:off x="1357560" y="1430280"/>
            <a:ext cx="9102600" cy="55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5640" rIns="35640" bIns="35640" numCol="1" spcCol="1440" anchor="ctr">
            <a:noAutofit/>
          </a:bodyPr>
          <a:lstStyle/>
          <a:p>
            <a:pPr marL="9360" algn="ctr" defTabSz="622440">
              <a:lnSpc>
                <a:spcPct val="100000"/>
              </a:lnSpc>
            </a:pPr>
            <a:r>
              <a:rPr lang="ru-RU" sz="1200" b="0" strike="noStrike" spc="-1">
                <a:solidFill>
                  <a:schemeClr val="lt2">
                    <a:lumMod val="75000"/>
                  </a:schemeClr>
                </a:solidFill>
                <a:latin typeface="Segoe UI"/>
                <a:ea typeface="Helvetica Light"/>
              </a:rPr>
              <a:t>(Распоряжение Правительства Российской Федерации от 4 декабря 2015 г. № 2488-р)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Прямоугольник 43"/>
          <p:cNvSpPr/>
          <p:nvPr/>
        </p:nvSpPr>
        <p:spPr>
          <a:xfrm>
            <a:off x="910800" y="939240"/>
            <a:ext cx="10369800" cy="73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5640" rIns="35640" bIns="35640" numCol="1" spcCol="1440" anchor="ctr">
            <a:noAutofit/>
          </a:bodyPr>
          <a:lstStyle/>
          <a:p>
            <a:pPr marL="9360" algn="ctr" defTabSz="622440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chemeClr val="dk1"/>
                </a:solidFill>
                <a:latin typeface="Segoe UI"/>
                <a:ea typeface="Helvetica Light"/>
              </a:rPr>
              <a:t>Площадка</a:t>
            </a:r>
            <a:r>
              <a:rPr lang="ru-RU" sz="1400" b="1" strike="noStrike" spc="-1">
                <a:solidFill>
                  <a:schemeClr val="dk1"/>
                </a:solidFill>
                <a:latin typeface="Segoe UI"/>
                <a:ea typeface="Helvetica Light"/>
              </a:rPr>
              <a:t> </a:t>
            </a:r>
            <a:r>
              <a:rPr lang="ru-RU" sz="1400" b="0" strike="noStrike" spc="-1">
                <a:solidFill>
                  <a:schemeClr val="dk2"/>
                </a:solidFill>
                <a:latin typeface="Proxima Nova Rg"/>
                <a:ea typeface="Helvetica Light"/>
              </a:rPr>
              <a:t>РТС-тендер</a:t>
            </a:r>
            <a:r>
              <a:rPr lang="ru-RU" sz="1400" b="1" strike="noStrike" spc="-1">
                <a:solidFill>
                  <a:schemeClr val="dk1"/>
                </a:solidFill>
                <a:latin typeface="Segoe UI"/>
                <a:ea typeface="Helvetica Light"/>
              </a:rPr>
              <a:t> </a:t>
            </a:r>
            <a:r>
              <a:rPr lang="ru-RU" sz="1400" b="0" strike="noStrike" spc="-1">
                <a:solidFill>
                  <a:schemeClr val="dk1"/>
                </a:solidFill>
                <a:latin typeface="Segoe UI"/>
                <a:ea typeface="Helvetica Light"/>
              </a:rPr>
              <a:t>включена в перечень юридических лиц для организации продажи государственного и муниципального имущества в электронной форме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: скругленные верхние углы 31"/>
          <p:cNvSpPr/>
          <p:nvPr/>
        </p:nvSpPr>
        <p:spPr>
          <a:xfrm rot="16200000">
            <a:off x="5196240" y="-137160"/>
            <a:ext cx="1799280" cy="12191760"/>
          </a:xfrm>
          <a:prstGeom prst="round2SameRect">
            <a:avLst>
              <a:gd name="adj1" fmla="val 0"/>
              <a:gd name="adj2" fmla="val 0"/>
            </a:avLst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189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ФУНКЦИОНАЛ СЕКЦИИ «ИМУЩЕСТВЕННЫЕ ТОРГИ»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15" name="Прямоугольник 3"/>
          <p:cNvSpPr/>
          <p:nvPr/>
        </p:nvSpPr>
        <p:spPr>
          <a:xfrm>
            <a:off x="373680" y="692640"/>
            <a:ext cx="11430360" cy="318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500" b="0" strike="noStrike" spc="-1">
                <a:solidFill>
                  <a:schemeClr val="dk1"/>
                </a:solidFill>
                <a:latin typeface="Proxima Nova Rg"/>
                <a:ea typeface="Calibri"/>
              </a:rPr>
              <a:t>ФУНКЦИОНАЛ ПЛОЩАДКИ ПОДДЕРЖИВАЕТ СЛЕДУЮЩИЕ ПРАВИЛА ПРОВЕДЕНИЯ ТОРГОВ И ТИПЫ ПРОЦЕДУР: </a:t>
            </a:r>
            <a:endParaRPr lang="ru-RU" sz="15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6" name="Прямоугольник с двумя скругленными противолежащими углами 7"/>
          <p:cNvSpPr/>
          <p:nvPr/>
        </p:nvSpPr>
        <p:spPr>
          <a:xfrm>
            <a:off x="666000" y="1089360"/>
            <a:ext cx="3417480" cy="118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Приватизация государственного 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и муниципального имущества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1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 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Конкурс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Специализированный 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Публичное предложение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Без объявления цены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7" name="Прямоугольник с двумя скругленными противолежащими углами 31"/>
          <p:cNvSpPr/>
          <p:nvPr/>
        </p:nvSpPr>
        <p:spPr>
          <a:xfrm>
            <a:off x="4083480" y="3339000"/>
            <a:ext cx="3627000" cy="25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Реализация арестованного имущества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7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8" name="Прямоугольник с двумя скругленными противолежащими углами 33"/>
          <p:cNvSpPr/>
          <p:nvPr/>
        </p:nvSpPr>
        <p:spPr>
          <a:xfrm>
            <a:off x="4083480" y="2732400"/>
            <a:ext cx="3112200" cy="53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Реализация имущества, обращенного в собственность государства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6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 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9" name="Прямоугольник с двумя скругленными противолежащими углами 35"/>
          <p:cNvSpPr/>
          <p:nvPr/>
        </p:nvSpPr>
        <p:spPr>
          <a:xfrm>
            <a:off x="4083480" y="3720600"/>
            <a:ext cx="3456000" cy="41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Реализация древесины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8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0" name="Прямоугольник с двумя скругленными противолежащими углами 37"/>
          <p:cNvSpPr/>
          <p:nvPr/>
        </p:nvSpPr>
        <p:spPr>
          <a:xfrm>
            <a:off x="666000" y="4086000"/>
            <a:ext cx="3417480" cy="43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Реализация (продажа) лесных насаждений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4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1" name="Прямоугольник с двумя скругленными противолежащими углами 39"/>
          <p:cNvSpPr/>
          <p:nvPr/>
        </p:nvSpPr>
        <p:spPr>
          <a:xfrm>
            <a:off x="666000" y="2357640"/>
            <a:ext cx="2985120" cy="57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Аренда государственного и муниципального имущества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2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2" name="Прямоугольник с двумя скругленными противолежащими углами 20"/>
          <p:cNvSpPr/>
          <p:nvPr/>
        </p:nvSpPr>
        <p:spPr>
          <a:xfrm>
            <a:off x="666000" y="3545280"/>
            <a:ext cx="3417480" cy="39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Аренда лесных участков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4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3" name="Прямоугольник с двумя скругленными противолежащими углами 22"/>
          <p:cNvSpPr/>
          <p:nvPr/>
        </p:nvSpPr>
        <p:spPr>
          <a:xfrm>
            <a:off x="8570520" y="1089000"/>
            <a:ext cx="3456000" cy="169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Реализация профильных и непрофильных активов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10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 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 (закрытая форма подачи ценовых предложений)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 (заявка с двумя частями)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 (дисконтированный шаг)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Конкурс 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Публичное предложение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Продажа без объявления цены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4" name="Прямоугольник с двумя скругленными противолежащими углами 24"/>
          <p:cNvSpPr/>
          <p:nvPr/>
        </p:nvSpPr>
        <p:spPr>
          <a:xfrm>
            <a:off x="666000" y="2946600"/>
            <a:ext cx="2946960" cy="538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Аренда и продажа земельных участков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3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5" name="Прямоугольник с двумя скругленными противолежащими углами 26"/>
          <p:cNvSpPr/>
          <p:nvPr/>
        </p:nvSpPr>
        <p:spPr>
          <a:xfrm>
            <a:off x="666000" y="4611960"/>
            <a:ext cx="2946960" cy="30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Пользование участками недр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5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6" name="Прямоугольник с двумя скругленными противолежащими углами 28"/>
          <p:cNvSpPr/>
          <p:nvPr/>
        </p:nvSpPr>
        <p:spPr>
          <a:xfrm>
            <a:off x="8570520" y="4095000"/>
            <a:ext cx="2946960" cy="23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Пользование водными участками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7" name="Прямоугольник с двумя скругленными противолежащими углами 42"/>
          <p:cNvSpPr/>
          <p:nvPr/>
        </p:nvSpPr>
        <p:spPr>
          <a:xfrm>
            <a:off x="8570520" y="3630240"/>
            <a:ext cx="2946960" cy="23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Пользование рыбоводными участками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11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8" name="Прямоугольник с двумя скругленными противолежащими углами 44"/>
          <p:cNvSpPr/>
          <p:nvPr/>
        </p:nvSpPr>
        <p:spPr>
          <a:xfrm>
            <a:off x="4083480" y="1071720"/>
            <a:ext cx="2946960" cy="84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dk2"/>
                </a:solidFill>
                <a:latin typeface="Proxima Nova Rg"/>
              </a:rPr>
              <a:t>Размещение нестационарных торговых объектов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dk1"/>
                </a:solidFill>
                <a:latin typeface="Proxima Nova Rg"/>
              </a:rPr>
              <a:t>Аукцион (заявка с двумя частями)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dk1"/>
                </a:solidFill>
                <a:latin typeface="Proxima Nova Rg"/>
              </a:rPr>
              <a:t>Конкурс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9" name="Прямоугольник с двумя скругленными противолежащими углами 46"/>
          <p:cNvSpPr/>
          <p:nvPr/>
        </p:nvSpPr>
        <p:spPr>
          <a:xfrm>
            <a:off x="4083480" y="1938240"/>
            <a:ext cx="3456000" cy="726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dk1"/>
                </a:solidFill>
                <a:latin typeface="Proxima Nova Rg"/>
              </a:rPr>
              <a:t>Размещение рекламных конструкций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dk1"/>
                </a:solidFill>
                <a:latin typeface="Proxima Nova Rg"/>
              </a:rPr>
              <a:t>Аукцион (заявка с двумя частями)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dk1"/>
                </a:solidFill>
                <a:latin typeface="Proxima Nova Rg"/>
              </a:rPr>
              <a:t>Конкурс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0" name="Прямоугольник с двумя скругленными противолежащими углами 48"/>
          <p:cNvSpPr/>
          <p:nvPr/>
        </p:nvSpPr>
        <p:spPr>
          <a:xfrm>
            <a:off x="8570520" y="2933640"/>
            <a:ext cx="3233880" cy="540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Предоставление доли квоты добычи (вылова) крабов (инвестиционные цели)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lt1">
                    <a:lumMod val="50000"/>
                  </a:schemeClr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1" name="Прямоугольник 19"/>
          <p:cNvSpPr/>
          <p:nvPr/>
        </p:nvSpPr>
        <p:spPr>
          <a:xfrm>
            <a:off x="1703880" y="5130360"/>
            <a:ext cx="5590080" cy="19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1. 178 ФЗ «О приватизации государственного и муниципального имущества»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743040" lvl="1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Постановление Правительства РФ  от 27.08.2012 г. № 860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2. Приказ</a:t>
            </a:r>
            <a:r>
              <a:rPr lang="is-IS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 ФАС </a:t>
            </a: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России </a:t>
            </a:r>
            <a:r>
              <a:rPr lang="is-IS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от 10.02.2010</a:t>
            </a: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 г. № 67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3. 136 ФЗ </a:t>
            </a:r>
            <a:r>
              <a:rPr lang="en-US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“</a:t>
            </a: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Земельный кодекс РФ</a:t>
            </a:r>
            <a:r>
              <a:rPr lang="en-US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”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4. 200 ФЗ «Лесной кодекс РФ»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5. Закон РФ "О недрах" от 21.02.1992 г. № 2395-1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6. Постановление Правительства РФ от 30.09.2015 г. № 1041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7. 229 ФЗ «Об исполнительном производстве»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  <a:spcAft>
                <a:spcPts val="300"/>
              </a:spcAft>
            </a:pP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2" name="TextBox 20"/>
          <p:cNvSpPr/>
          <p:nvPr/>
        </p:nvSpPr>
        <p:spPr>
          <a:xfrm>
            <a:off x="7292520" y="5112360"/>
            <a:ext cx="473364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8. Постановление Правительства РФ от 23.07.2009 г. №604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9. Постановление Правительства РФ от 04.05.2021 г. № 701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10. 51 ФЗ </a:t>
            </a:r>
            <a:r>
              <a:rPr lang="en-US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“</a:t>
            </a: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Гражданский кодекс РФ</a:t>
            </a:r>
            <a:r>
              <a:rPr lang="en-US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”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743040" lvl="1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Распоряжение Правительства РФ от 10.05.2017 г. № 894-Р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300"/>
              </a:spcAft>
              <a:buClr>
                <a:srgbClr val="FFFFFF"/>
              </a:buClr>
              <a:buFont typeface="Arial"/>
              <a:buChar char="•"/>
            </a:pP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11. Постановление Правительства РФ от 15.05.2014 г. № 450 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3" name="TextBox 21"/>
          <p:cNvSpPr/>
          <p:nvPr/>
        </p:nvSpPr>
        <p:spPr>
          <a:xfrm>
            <a:off x="150840" y="5168160"/>
            <a:ext cx="151308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lt1"/>
                </a:solidFill>
                <a:latin typeface="Proxima Nova Rg"/>
                <a:ea typeface="Calibri"/>
              </a:rPr>
              <a:t>СООТВЕТСТВИЕ</a:t>
            </a:r>
            <a:r>
              <a:rPr lang="ru-RU" sz="1100" b="0" strike="noStrike" spc="-1">
                <a:solidFill>
                  <a:schemeClr val="lt1"/>
                </a:solidFill>
                <a:latin typeface="Proxima Nova Rg"/>
                <a:ea typeface="Calibri"/>
              </a:rPr>
              <a:t>: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4" name="Прямоугольник с двумя скругленными противолежащими углами 24"/>
          <p:cNvSpPr/>
          <p:nvPr/>
        </p:nvSpPr>
        <p:spPr>
          <a:xfrm>
            <a:off x="4083480" y="4546080"/>
            <a:ext cx="2946960" cy="23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dk1"/>
                </a:solidFill>
                <a:latin typeface="Proxima Nova Rg"/>
              </a:rPr>
              <a:t>Право на заключение договора о комплексном развитии территории</a:t>
            </a:r>
            <a:r>
              <a:rPr lang="ru-RU" sz="1400" b="1" i="1" strike="noStrike" spc="-1" baseline="30000">
                <a:solidFill>
                  <a:schemeClr val="dk1"/>
                </a:solidFill>
                <a:latin typeface="Proxima Nova Rg"/>
              </a:rPr>
              <a:t>9</a:t>
            </a:r>
            <a:r>
              <a:rPr lang="ru-RU" sz="1100" b="1" strike="noStrike" spc="-1">
                <a:solidFill>
                  <a:srgbClr val="002060"/>
                </a:solidFill>
                <a:latin typeface="Proxima Nova Rg"/>
              </a:rPr>
              <a:t> 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Конкурс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5" name="Прямоугольник 23"/>
          <p:cNvSpPr/>
          <p:nvPr/>
        </p:nvSpPr>
        <p:spPr>
          <a:xfrm>
            <a:off x="8570520" y="4424760"/>
            <a:ext cx="2946960" cy="58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>
                <a:solidFill>
                  <a:schemeClr val="dk1"/>
                </a:solidFill>
                <a:latin typeface="Proxima Nova Rg"/>
              </a:rPr>
              <a:t>Купля-продажа природных алмазов специальных размеров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F24942"/>
              </a:buClr>
              <a:buFont typeface="Arial"/>
              <a:buChar char="•"/>
            </a:pPr>
            <a:r>
              <a:rPr lang="ru-RU" sz="1050" b="0" strike="noStrike" spc="-1">
                <a:solidFill>
                  <a:schemeClr val="dk1"/>
                </a:solidFill>
                <a:latin typeface="Proxima Nova Rg"/>
              </a:rPr>
              <a:t>Аукцион</a:t>
            </a:r>
            <a:endParaRPr lang="ru-RU" sz="105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СТАНДАРТНОЕ ПРОВЕДЕНИЕ ТОРГОВ В СЕКЦИИ «ИМУЩЕСТВЕННЫЕ ТОРГИ»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137" name="Прямоугольник 2"/>
          <p:cNvSpPr/>
          <p:nvPr/>
        </p:nvSpPr>
        <p:spPr>
          <a:xfrm>
            <a:off x="-106920" y="6221520"/>
            <a:ext cx="12191760" cy="636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2"/>
              </a:solidFill>
              <a:latin typeface="Proxima Nova Rg"/>
            </a:endParaRPr>
          </a:p>
        </p:txBody>
      </p:sp>
      <p:sp>
        <p:nvSpPr>
          <p:cNvPr id="138" name="TextBox 4"/>
          <p:cNvSpPr/>
          <p:nvPr/>
        </p:nvSpPr>
        <p:spPr>
          <a:xfrm>
            <a:off x="370800" y="1480680"/>
            <a:ext cx="1144980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sng" strike="noStrike" spc="-1">
                <a:solidFill>
                  <a:schemeClr val="dk2"/>
                </a:solidFill>
                <a:uFillTx/>
                <a:latin typeface="Proxima Nova Rg"/>
                <a:ea typeface="Calibri"/>
                <a:hlinkClick r:id="rId2"/>
              </a:rPr>
              <a:t>ГИС Торги </a:t>
            </a:r>
            <a:r>
              <a:rPr lang="ru-RU" sz="1400" b="0" strike="noStrike" spc="-1">
                <a:solidFill>
                  <a:schemeClr val="dk1"/>
                </a:solidFill>
                <a:latin typeface="Proxima Nova Rg"/>
                <a:ea typeface="Calibri"/>
              </a:rPr>
              <a:t>– официальный сайт предназначен для размещения сведений о проведении торгов по реализации государственного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  <a:ea typeface="Calibri"/>
              </a:rPr>
              <a:t>и муниципального имущества (имущественных прав).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39" name="Прямая соединительная линия 5"/>
          <p:cNvCxnSpPr/>
          <p:nvPr/>
        </p:nvCxnSpPr>
        <p:spPr>
          <a:xfrm>
            <a:off x="513720" y="4740840"/>
            <a:ext cx="11164320" cy="360"/>
          </a:xfrm>
          <a:prstGeom prst="straightConnector1">
            <a:avLst/>
          </a:prstGeom>
          <a:ln w="57150">
            <a:solidFill>
              <a:srgbClr val="ABB1C0">
                <a:lumMod val="90000"/>
              </a:srgbClr>
            </a:solidFill>
          </a:ln>
        </p:spPr>
      </p:cxnSp>
      <p:cxnSp>
        <p:nvCxnSpPr>
          <p:cNvPr id="140" name="Прямая соединительная линия 6"/>
          <p:cNvCxnSpPr/>
          <p:nvPr/>
        </p:nvCxnSpPr>
        <p:spPr>
          <a:xfrm flipV="1">
            <a:off x="513720" y="2510640"/>
            <a:ext cx="360" cy="2662560"/>
          </a:xfrm>
          <a:prstGeom prst="straightConnector1">
            <a:avLst/>
          </a:prstGeom>
          <a:ln w="19050">
            <a:solidFill>
              <a:srgbClr val="ABB1C0">
                <a:lumMod val="90000"/>
              </a:srgbClr>
            </a:solidFill>
          </a:ln>
        </p:spPr>
      </p:cxnSp>
      <p:sp>
        <p:nvSpPr>
          <p:cNvPr id="141" name="TextBox 7"/>
          <p:cNvSpPr/>
          <p:nvPr/>
        </p:nvSpPr>
        <p:spPr>
          <a:xfrm>
            <a:off x="527760" y="2572200"/>
            <a:ext cx="2962080" cy="15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chemeClr val="dk2"/>
                </a:solidFill>
                <a:latin typeface="Proxima Nova Rg"/>
              </a:rPr>
              <a:t>На ГИС-торги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601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Регистрация Организаторов торгов/Правообладателей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Размещение Извещения о проведении электронного аукциона на ГИС-торги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2" name="TextBox 8"/>
          <p:cNvSpPr/>
          <p:nvPr/>
        </p:nvSpPr>
        <p:spPr>
          <a:xfrm>
            <a:off x="3614040" y="2572200"/>
            <a:ext cx="2962080" cy="183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chemeClr val="dk2"/>
                </a:solidFill>
                <a:latin typeface="Proxima Nova Rg"/>
              </a:rPr>
              <a:t>На ЭП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601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Регистрация претендентов/ арендаторов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Внесение денежных средства на счета Претендентами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Подача заявок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Рассмотрение заявок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3" name="TextBox 9"/>
          <p:cNvSpPr/>
          <p:nvPr/>
        </p:nvSpPr>
        <p:spPr>
          <a:xfrm>
            <a:off x="6767640" y="2562480"/>
            <a:ext cx="2437560" cy="12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chemeClr val="dk2"/>
                </a:solidFill>
                <a:latin typeface="Proxima Nova Rg"/>
              </a:rPr>
              <a:t>На ЭП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Проведение процедуры с подачей ценовых предложений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Подведение итогов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4" name="TextBox 10"/>
          <p:cNvSpPr/>
          <p:nvPr/>
        </p:nvSpPr>
        <p:spPr>
          <a:xfrm>
            <a:off x="9396720" y="2572200"/>
            <a:ext cx="2437560" cy="104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chemeClr val="dk2"/>
                </a:solidFill>
                <a:latin typeface="Proxima Nova Rg"/>
              </a:rPr>
              <a:t>На ЭП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180000" indent="-180000" defTabSz="914400">
              <a:lnSpc>
                <a:spcPct val="100000"/>
              </a:lnSpc>
              <a:spcBef>
                <a:spcPts val="300"/>
              </a:spcBef>
              <a:buClr>
                <a:srgbClr val="F24942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</a:rPr>
              <a:t>Перевод задатка победителя в счет оплаты имущества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145" name="Прямая соединительная линия 11"/>
          <p:cNvCxnSpPr/>
          <p:nvPr/>
        </p:nvCxnSpPr>
        <p:spPr>
          <a:xfrm flipV="1">
            <a:off x="3600360" y="2510640"/>
            <a:ext cx="360" cy="2662560"/>
          </a:xfrm>
          <a:prstGeom prst="straightConnector1">
            <a:avLst/>
          </a:prstGeom>
          <a:ln w="19050">
            <a:solidFill>
              <a:srgbClr val="ABB1C0">
                <a:lumMod val="90000"/>
              </a:srgbClr>
            </a:solidFill>
          </a:ln>
        </p:spPr>
      </p:cxnSp>
      <p:cxnSp>
        <p:nvCxnSpPr>
          <p:cNvPr id="146" name="Прямая соединительная линия 12"/>
          <p:cNvCxnSpPr/>
          <p:nvPr/>
        </p:nvCxnSpPr>
        <p:spPr>
          <a:xfrm flipV="1">
            <a:off x="6753600" y="2510640"/>
            <a:ext cx="360" cy="2662560"/>
          </a:xfrm>
          <a:prstGeom prst="straightConnector1">
            <a:avLst/>
          </a:prstGeom>
          <a:ln w="19050">
            <a:solidFill>
              <a:srgbClr val="ABB1C0">
                <a:lumMod val="90000"/>
              </a:srgbClr>
            </a:solidFill>
          </a:ln>
        </p:spPr>
      </p:cxnSp>
      <p:cxnSp>
        <p:nvCxnSpPr>
          <p:cNvPr id="147" name="Прямая соединительная линия 13"/>
          <p:cNvCxnSpPr/>
          <p:nvPr/>
        </p:nvCxnSpPr>
        <p:spPr>
          <a:xfrm flipV="1">
            <a:off x="9383040" y="2510640"/>
            <a:ext cx="360" cy="2662560"/>
          </a:xfrm>
          <a:prstGeom prst="straightConnector1">
            <a:avLst/>
          </a:prstGeom>
          <a:ln w="19050">
            <a:solidFill>
              <a:srgbClr val="ABB1C0">
                <a:lumMod val="90000"/>
              </a:srgbClr>
            </a:solidFill>
          </a:ln>
        </p:spPr>
      </p:cxnSp>
      <p:sp>
        <p:nvSpPr>
          <p:cNvPr id="148" name="Овал 14"/>
          <p:cNvSpPr/>
          <p:nvPr/>
        </p:nvSpPr>
        <p:spPr>
          <a:xfrm>
            <a:off x="371520" y="4588560"/>
            <a:ext cx="285480" cy="285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Proxima Nova Rg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9" name="Овал 15"/>
          <p:cNvSpPr/>
          <p:nvPr/>
        </p:nvSpPr>
        <p:spPr>
          <a:xfrm>
            <a:off x="3457440" y="4588560"/>
            <a:ext cx="285480" cy="285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Proxima Nova Rg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0" name="Овал 16"/>
          <p:cNvSpPr/>
          <p:nvPr/>
        </p:nvSpPr>
        <p:spPr>
          <a:xfrm>
            <a:off x="6611040" y="4597920"/>
            <a:ext cx="285480" cy="285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Proxima Nova Rg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1" name="Овал 17"/>
          <p:cNvSpPr/>
          <p:nvPr/>
        </p:nvSpPr>
        <p:spPr>
          <a:xfrm>
            <a:off x="9240120" y="4588560"/>
            <a:ext cx="285480" cy="285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Proxima Nova Rg"/>
              </a:rPr>
              <a:t>4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52" name="Рисунок 18"/>
          <p:cNvPicPr/>
          <p:nvPr/>
        </p:nvPicPr>
        <p:blipFill>
          <a:blip r:embed="rId3"/>
          <a:stretch/>
        </p:blipFill>
        <p:spPr>
          <a:xfrm>
            <a:off x="639720" y="4934160"/>
            <a:ext cx="213840" cy="213840"/>
          </a:xfrm>
          <a:prstGeom prst="rect">
            <a:avLst/>
          </a:prstGeom>
          <a:ln w="0">
            <a:noFill/>
          </a:ln>
        </p:spPr>
      </p:pic>
      <p:sp>
        <p:nvSpPr>
          <p:cNvPr id="153" name="TextBox 19"/>
          <p:cNvSpPr/>
          <p:nvPr/>
        </p:nvSpPr>
        <p:spPr>
          <a:xfrm>
            <a:off x="867600" y="4893120"/>
            <a:ext cx="23788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  <a:ea typeface="Calibri"/>
              </a:rPr>
              <a:t>Процедура публикуется на электронной площадке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54" name="Рисунок 20"/>
          <p:cNvPicPr/>
          <p:nvPr/>
        </p:nvPicPr>
        <p:blipFill>
          <a:blip r:embed="rId3"/>
          <a:stretch/>
        </p:blipFill>
        <p:spPr>
          <a:xfrm>
            <a:off x="3714840" y="4934160"/>
            <a:ext cx="213840" cy="213840"/>
          </a:xfrm>
          <a:prstGeom prst="rect">
            <a:avLst/>
          </a:prstGeom>
          <a:ln w="0">
            <a:noFill/>
          </a:ln>
        </p:spPr>
      </p:pic>
      <p:sp>
        <p:nvSpPr>
          <p:cNvPr id="155" name="TextBox 21"/>
          <p:cNvSpPr/>
          <p:nvPr/>
        </p:nvSpPr>
        <p:spPr>
          <a:xfrm>
            <a:off x="3930840" y="4893120"/>
            <a:ext cx="2679840" cy="9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400" b="1" strike="noStrike" spc="-1">
                <a:solidFill>
                  <a:schemeClr val="dk1"/>
                </a:solidFill>
                <a:latin typeface="Proxima Nova Rg"/>
                <a:ea typeface="Calibri"/>
              </a:rPr>
              <a:t>ЭП     ГИС Торги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  <a:ea typeface="Calibri"/>
              </a:rPr>
              <a:t>Информация о рассмотрении заявок на участие в электронном аукционе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6" name="Равнобедренный треугольник 22"/>
          <p:cNvSpPr/>
          <p:nvPr/>
        </p:nvSpPr>
        <p:spPr>
          <a:xfrm rot="5400000">
            <a:off x="4333320" y="5001480"/>
            <a:ext cx="99720" cy="77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6120" rIns="90000" bIns="-61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pic>
        <p:nvPicPr>
          <p:cNvPr id="157" name="Рисунок 23"/>
          <p:cNvPicPr/>
          <p:nvPr/>
        </p:nvPicPr>
        <p:blipFill>
          <a:blip r:embed="rId3"/>
          <a:stretch/>
        </p:blipFill>
        <p:spPr>
          <a:xfrm>
            <a:off x="6861960" y="4934160"/>
            <a:ext cx="213840" cy="213840"/>
          </a:xfrm>
          <a:prstGeom prst="rect">
            <a:avLst/>
          </a:prstGeom>
          <a:ln w="0">
            <a:noFill/>
          </a:ln>
        </p:spPr>
      </p:pic>
      <p:sp>
        <p:nvSpPr>
          <p:cNvPr id="158" name="TextBox 24"/>
          <p:cNvSpPr/>
          <p:nvPr/>
        </p:nvSpPr>
        <p:spPr>
          <a:xfrm>
            <a:off x="7077960" y="4893120"/>
            <a:ext cx="2679840" cy="76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400" b="1" strike="noStrike" spc="-1">
                <a:solidFill>
                  <a:schemeClr val="dk1"/>
                </a:solidFill>
                <a:latin typeface="Proxima Nova Rg"/>
                <a:ea typeface="Calibri"/>
              </a:rPr>
              <a:t>ЭП     ГИС Торги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  <a:spcBef>
                <a:spcPts val="300"/>
              </a:spcBef>
            </a:pPr>
            <a:r>
              <a:rPr lang="ru-RU" sz="1400" b="0" strike="noStrike" spc="-1">
                <a:solidFill>
                  <a:schemeClr val="dk1"/>
                </a:solidFill>
                <a:latin typeface="Proxima Nova Rg"/>
                <a:ea typeface="Calibri"/>
              </a:rPr>
              <a:t>Информация об итогах аукциона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9" name="Равнобедренный треугольник 25"/>
          <p:cNvSpPr/>
          <p:nvPr/>
        </p:nvSpPr>
        <p:spPr>
          <a:xfrm rot="5400000">
            <a:off x="7474680" y="5001480"/>
            <a:ext cx="99720" cy="77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6120" rIns="90000" bIns="-612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pic>
        <p:nvPicPr>
          <p:cNvPr id="160" name="Рисунок 26"/>
          <p:cNvPicPr/>
          <p:nvPr/>
        </p:nvPicPr>
        <p:blipFill>
          <a:blip r:embed="rId4"/>
          <a:stretch/>
        </p:blipFill>
        <p:spPr>
          <a:xfrm>
            <a:off x="5088240" y="6428160"/>
            <a:ext cx="213840" cy="213840"/>
          </a:xfrm>
          <a:prstGeom prst="rect">
            <a:avLst/>
          </a:prstGeom>
          <a:ln w="0">
            <a:noFill/>
          </a:ln>
        </p:spPr>
      </p:pic>
      <p:sp>
        <p:nvSpPr>
          <p:cNvPr id="161" name="TextBox 27"/>
          <p:cNvSpPr/>
          <p:nvPr/>
        </p:nvSpPr>
        <p:spPr>
          <a:xfrm>
            <a:off x="5307480" y="6381000"/>
            <a:ext cx="1836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Proxima Nova Rg"/>
              </a:rPr>
              <a:t>- В силу интеграции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/>
          </p:nvPr>
        </p:nvSpPr>
        <p:spPr>
          <a:xfrm>
            <a:off x="2162160" y="206640"/>
            <a:ext cx="7867440" cy="5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chemeClr val="dk1"/>
                </a:solidFill>
                <a:latin typeface="Proxima Nova Rg"/>
              </a:rPr>
              <a:t>ПРОВЕДЕНИЕ ТОРГОВ В СЕКЦИИ «ИМУЩЕСТВЕННЫЕ ТОРГИ»</a:t>
            </a:r>
          </a:p>
        </p:txBody>
      </p:sp>
      <p:cxnSp>
        <p:nvCxnSpPr>
          <p:cNvPr id="163" name="Прямая соединительная линия 53"/>
          <p:cNvCxnSpPr/>
          <p:nvPr/>
        </p:nvCxnSpPr>
        <p:spPr>
          <a:xfrm flipV="1">
            <a:off x="5312880" y="3827880"/>
            <a:ext cx="360" cy="55872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cxnSp>
        <p:nvCxnSpPr>
          <p:cNvPr id="164" name="Прямая соединительная линия 54"/>
          <p:cNvCxnSpPr/>
          <p:nvPr/>
        </p:nvCxnSpPr>
        <p:spPr>
          <a:xfrm flipV="1">
            <a:off x="2724120" y="3845880"/>
            <a:ext cx="360" cy="55872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cxnSp>
        <p:nvCxnSpPr>
          <p:cNvPr id="165" name="Прямая соединительная линия 55"/>
          <p:cNvCxnSpPr/>
          <p:nvPr/>
        </p:nvCxnSpPr>
        <p:spPr>
          <a:xfrm flipV="1">
            <a:off x="7891560" y="3845880"/>
            <a:ext cx="360" cy="55872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cxnSp>
        <p:nvCxnSpPr>
          <p:cNvPr id="166" name="Прямая соединительная линия 56"/>
          <p:cNvCxnSpPr/>
          <p:nvPr/>
        </p:nvCxnSpPr>
        <p:spPr>
          <a:xfrm flipV="1">
            <a:off x="9178920" y="3256560"/>
            <a:ext cx="360" cy="56592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cxnSp>
        <p:nvCxnSpPr>
          <p:cNvPr id="167" name="Прямая соединительная линия 57"/>
          <p:cNvCxnSpPr>
            <a:stCxn id="168" idx="2"/>
          </p:cNvCxnSpPr>
          <p:nvPr/>
        </p:nvCxnSpPr>
        <p:spPr>
          <a:xfrm>
            <a:off x="1436760" y="3268080"/>
            <a:ext cx="360" cy="57816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cxnSp>
        <p:nvCxnSpPr>
          <p:cNvPr id="169" name="Прямая соединительная линия 58"/>
          <p:cNvCxnSpPr>
            <a:stCxn id="170" idx="2"/>
          </p:cNvCxnSpPr>
          <p:nvPr/>
        </p:nvCxnSpPr>
        <p:spPr>
          <a:xfrm>
            <a:off x="4012920" y="3238560"/>
            <a:ext cx="720" cy="57816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cxnSp>
        <p:nvCxnSpPr>
          <p:cNvPr id="171" name="Прямая соединительная линия 59"/>
          <p:cNvCxnSpPr/>
          <p:nvPr/>
        </p:nvCxnSpPr>
        <p:spPr>
          <a:xfrm flipV="1">
            <a:off x="6598800" y="3272760"/>
            <a:ext cx="360" cy="56556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cxnSp>
        <p:nvCxnSpPr>
          <p:cNvPr id="172" name="Прямая соединительная линия 60"/>
          <p:cNvCxnSpPr/>
          <p:nvPr/>
        </p:nvCxnSpPr>
        <p:spPr>
          <a:xfrm>
            <a:off x="1436760" y="3845880"/>
            <a:ext cx="8927280" cy="36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grpSp>
        <p:nvGrpSpPr>
          <p:cNvPr id="173" name="Группа 61"/>
          <p:cNvGrpSpPr/>
          <p:nvPr/>
        </p:nvGrpSpPr>
        <p:grpSpPr>
          <a:xfrm>
            <a:off x="3870000" y="3672720"/>
            <a:ext cx="296640" cy="333360"/>
            <a:chOff x="3870000" y="3672720"/>
            <a:chExt cx="296640" cy="333360"/>
          </a:xfrm>
        </p:grpSpPr>
        <p:sp>
          <p:nvSpPr>
            <p:cNvPr id="174" name="Овал 62"/>
            <p:cNvSpPr/>
            <p:nvPr/>
          </p:nvSpPr>
          <p:spPr>
            <a:xfrm>
              <a:off x="3870000" y="370368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175" name="TextBox 63"/>
            <p:cNvSpPr/>
            <p:nvPr/>
          </p:nvSpPr>
          <p:spPr>
            <a:xfrm>
              <a:off x="3872880" y="3672720"/>
              <a:ext cx="29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3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grpSp>
        <p:nvGrpSpPr>
          <p:cNvPr id="176" name="Группа 64"/>
          <p:cNvGrpSpPr/>
          <p:nvPr/>
        </p:nvGrpSpPr>
        <p:grpSpPr>
          <a:xfrm>
            <a:off x="5167080" y="3652200"/>
            <a:ext cx="293760" cy="333360"/>
            <a:chOff x="5167080" y="3652200"/>
            <a:chExt cx="293760" cy="333360"/>
          </a:xfrm>
        </p:grpSpPr>
        <p:sp>
          <p:nvSpPr>
            <p:cNvPr id="177" name="Овал 65"/>
            <p:cNvSpPr/>
            <p:nvPr/>
          </p:nvSpPr>
          <p:spPr>
            <a:xfrm>
              <a:off x="5174280" y="368280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178" name="TextBox 66"/>
            <p:cNvSpPr/>
            <p:nvPr/>
          </p:nvSpPr>
          <p:spPr>
            <a:xfrm>
              <a:off x="5167080" y="3652200"/>
              <a:ext cx="29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4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grpSp>
        <p:nvGrpSpPr>
          <p:cNvPr id="179" name="Группа 67"/>
          <p:cNvGrpSpPr/>
          <p:nvPr/>
        </p:nvGrpSpPr>
        <p:grpSpPr>
          <a:xfrm>
            <a:off x="6459840" y="3660120"/>
            <a:ext cx="296280" cy="333360"/>
            <a:chOff x="6459840" y="3660120"/>
            <a:chExt cx="296280" cy="333360"/>
          </a:xfrm>
        </p:grpSpPr>
        <p:sp>
          <p:nvSpPr>
            <p:cNvPr id="180" name="Овал 68"/>
            <p:cNvSpPr/>
            <p:nvPr/>
          </p:nvSpPr>
          <p:spPr>
            <a:xfrm>
              <a:off x="6459840" y="368280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181" name="TextBox 69"/>
            <p:cNvSpPr/>
            <p:nvPr/>
          </p:nvSpPr>
          <p:spPr>
            <a:xfrm>
              <a:off x="6462360" y="3660120"/>
              <a:ext cx="29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5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grpSp>
        <p:nvGrpSpPr>
          <p:cNvPr id="182" name="Группа 70"/>
          <p:cNvGrpSpPr/>
          <p:nvPr/>
        </p:nvGrpSpPr>
        <p:grpSpPr>
          <a:xfrm>
            <a:off x="7752600" y="3681360"/>
            <a:ext cx="296280" cy="333360"/>
            <a:chOff x="7752600" y="3681360"/>
            <a:chExt cx="296280" cy="333360"/>
          </a:xfrm>
        </p:grpSpPr>
        <p:sp>
          <p:nvSpPr>
            <p:cNvPr id="183" name="Овал 71"/>
            <p:cNvSpPr/>
            <p:nvPr/>
          </p:nvSpPr>
          <p:spPr>
            <a:xfrm>
              <a:off x="7752600" y="371196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184" name="TextBox 72"/>
            <p:cNvSpPr/>
            <p:nvPr/>
          </p:nvSpPr>
          <p:spPr>
            <a:xfrm>
              <a:off x="7755120" y="3681360"/>
              <a:ext cx="29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6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grpSp>
        <p:nvGrpSpPr>
          <p:cNvPr id="185" name="Группа 73"/>
          <p:cNvGrpSpPr/>
          <p:nvPr/>
        </p:nvGrpSpPr>
        <p:grpSpPr>
          <a:xfrm>
            <a:off x="9045000" y="3656160"/>
            <a:ext cx="294840" cy="333360"/>
            <a:chOff x="9045000" y="3656160"/>
            <a:chExt cx="294840" cy="333360"/>
          </a:xfrm>
        </p:grpSpPr>
        <p:sp>
          <p:nvSpPr>
            <p:cNvPr id="186" name="Овал 74"/>
            <p:cNvSpPr/>
            <p:nvPr/>
          </p:nvSpPr>
          <p:spPr>
            <a:xfrm>
              <a:off x="9045000" y="368280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187" name="TextBox 75"/>
            <p:cNvSpPr/>
            <p:nvPr/>
          </p:nvSpPr>
          <p:spPr>
            <a:xfrm>
              <a:off x="9046080" y="3656160"/>
              <a:ext cx="29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7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sp>
        <p:nvSpPr>
          <p:cNvPr id="188" name="Скругленный прямоугольник 76"/>
          <p:cNvSpPr/>
          <p:nvPr/>
        </p:nvSpPr>
        <p:spPr>
          <a:xfrm>
            <a:off x="6052680" y="218556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189" name="Скругленный прямоугольник 77"/>
          <p:cNvSpPr/>
          <p:nvPr/>
        </p:nvSpPr>
        <p:spPr>
          <a:xfrm>
            <a:off x="7350480" y="440460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190" name="Скругленный прямоугольник 78"/>
          <p:cNvSpPr/>
          <p:nvPr/>
        </p:nvSpPr>
        <p:spPr>
          <a:xfrm>
            <a:off x="8633160" y="218556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168" name="Скругленный прямоугольник 79"/>
          <p:cNvSpPr/>
          <p:nvPr/>
        </p:nvSpPr>
        <p:spPr>
          <a:xfrm>
            <a:off x="895680" y="218556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191" name="Скругленный прямоугольник 80"/>
          <p:cNvSpPr/>
          <p:nvPr/>
        </p:nvSpPr>
        <p:spPr>
          <a:xfrm>
            <a:off x="2206800" y="440460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170" name="Скругленный прямоугольник 81"/>
          <p:cNvSpPr/>
          <p:nvPr/>
        </p:nvSpPr>
        <p:spPr>
          <a:xfrm>
            <a:off x="3471840" y="215604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192" name="Скругленный прямоугольник 82"/>
          <p:cNvSpPr/>
          <p:nvPr/>
        </p:nvSpPr>
        <p:spPr>
          <a:xfrm>
            <a:off x="4771440" y="438660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pic>
        <p:nvPicPr>
          <p:cNvPr id="193" name="Рисунок 83"/>
          <p:cNvPicPr/>
          <p:nvPr/>
        </p:nvPicPr>
        <p:blipFill>
          <a:blip r:embed="rId2"/>
          <a:stretch/>
        </p:blipFill>
        <p:spPr>
          <a:xfrm>
            <a:off x="7511040" y="4549680"/>
            <a:ext cx="791280" cy="79200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84"/>
          <p:cNvPicPr/>
          <p:nvPr/>
        </p:nvPicPr>
        <p:blipFill>
          <a:blip r:embed="rId3"/>
          <a:stretch/>
        </p:blipFill>
        <p:spPr>
          <a:xfrm>
            <a:off x="1113480" y="2396520"/>
            <a:ext cx="670680" cy="670680"/>
          </a:xfrm>
          <a:prstGeom prst="rect">
            <a:avLst/>
          </a:prstGeom>
          <a:ln w="0">
            <a:noFill/>
          </a:ln>
        </p:spPr>
      </p:pic>
      <p:pic>
        <p:nvPicPr>
          <p:cNvPr id="195" name="Рисунок 85"/>
          <p:cNvPicPr/>
          <p:nvPr/>
        </p:nvPicPr>
        <p:blipFill>
          <a:blip r:embed="rId4"/>
          <a:stretch/>
        </p:blipFill>
        <p:spPr>
          <a:xfrm>
            <a:off x="2386440" y="4575240"/>
            <a:ext cx="726840" cy="72684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86"/>
          <p:cNvPicPr/>
          <p:nvPr/>
        </p:nvPicPr>
        <p:blipFill>
          <a:blip r:embed="rId5"/>
          <a:stretch/>
        </p:blipFill>
        <p:spPr>
          <a:xfrm>
            <a:off x="3638520" y="2292840"/>
            <a:ext cx="773640" cy="77436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87"/>
          <p:cNvPicPr/>
          <p:nvPr/>
        </p:nvPicPr>
        <p:blipFill>
          <a:blip r:embed="rId6"/>
          <a:stretch/>
        </p:blipFill>
        <p:spPr>
          <a:xfrm>
            <a:off x="4941720" y="4556880"/>
            <a:ext cx="741960" cy="741960"/>
          </a:xfrm>
          <a:prstGeom prst="rect">
            <a:avLst/>
          </a:prstGeom>
          <a:ln w="0">
            <a:noFill/>
          </a:ln>
        </p:spPr>
      </p:pic>
      <p:pic>
        <p:nvPicPr>
          <p:cNvPr id="198" name="Рисунок 88"/>
          <p:cNvPicPr/>
          <p:nvPr/>
        </p:nvPicPr>
        <p:blipFill>
          <a:blip r:embed="rId7"/>
          <a:stretch/>
        </p:blipFill>
        <p:spPr>
          <a:xfrm>
            <a:off x="8830440" y="2395800"/>
            <a:ext cx="685440" cy="686160"/>
          </a:xfrm>
          <a:prstGeom prst="rect">
            <a:avLst/>
          </a:prstGeom>
          <a:ln w="0">
            <a:noFill/>
          </a:ln>
        </p:spPr>
      </p:pic>
      <p:sp>
        <p:nvSpPr>
          <p:cNvPr id="199" name="TextBox 89"/>
          <p:cNvSpPr/>
          <p:nvPr/>
        </p:nvSpPr>
        <p:spPr>
          <a:xfrm>
            <a:off x="750240" y="1575720"/>
            <a:ext cx="1372680" cy="47412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Аккредитация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lt2">
                    <a:lumMod val="75000"/>
                  </a:schemeClr>
                </a:solidFill>
                <a:latin typeface="Segoe UI"/>
              </a:rPr>
              <a:t>Получение ЭП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0" name="TextBox 90"/>
          <p:cNvSpPr/>
          <p:nvPr/>
        </p:nvSpPr>
        <p:spPr>
          <a:xfrm>
            <a:off x="1623240" y="5606640"/>
            <a:ext cx="2255040" cy="47412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Размещение процедуры на площадке продавцом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1" name="TextBox 91"/>
          <p:cNvSpPr/>
          <p:nvPr/>
        </p:nvSpPr>
        <p:spPr>
          <a:xfrm>
            <a:off x="2897640" y="1381680"/>
            <a:ext cx="2255040" cy="66636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Пополнение счёта Претендентами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lt2">
                    <a:lumMod val="75000"/>
                  </a:schemeClr>
                </a:solidFill>
                <a:latin typeface="Segoe UI"/>
              </a:rPr>
              <a:t>Внесение задатка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2" name="TextBox 92"/>
          <p:cNvSpPr/>
          <p:nvPr/>
        </p:nvSpPr>
        <p:spPr>
          <a:xfrm>
            <a:off x="4197240" y="5606640"/>
            <a:ext cx="2255040" cy="47412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Подача заявок Претендентами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3" name="TextBox 93"/>
          <p:cNvSpPr/>
          <p:nvPr/>
        </p:nvSpPr>
        <p:spPr>
          <a:xfrm>
            <a:off x="5663520" y="1575720"/>
            <a:ext cx="1882800" cy="47412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Рассмотрение заявок Продавцом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4" name="TextBox 94"/>
          <p:cNvSpPr/>
          <p:nvPr/>
        </p:nvSpPr>
        <p:spPr>
          <a:xfrm>
            <a:off x="6806160" y="5606640"/>
            <a:ext cx="2170800" cy="66636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Проведение процедуры с подачей ценовых предложений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5" name="TextBox 95"/>
          <p:cNvSpPr/>
          <p:nvPr/>
        </p:nvSpPr>
        <p:spPr>
          <a:xfrm>
            <a:off x="8087400" y="1575720"/>
            <a:ext cx="2170800" cy="47412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Подведение итогов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lt2">
                    <a:lumMod val="75000"/>
                  </a:schemeClr>
                </a:solidFill>
                <a:latin typeface="Segoe UI"/>
              </a:rPr>
              <a:t>Выбор победителя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206" name="Группа 96"/>
          <p:cNvGrpSpPr/>
          <p:nvPr/>
        </p:nvGrpSpPr>
        <p:grpSpPr>
          <a:xfrm>
            <a:off x="1294920" y="3672720"/>
            <a:ext cx="292320" cy="333360"/>
            <a:chOff x="1294920" y="3672720"/>
            <a:chExt cx="292320" cy="333360"/>
          </a:xfrm>
        </p:grpSpPr>
        <p:sp>
          <p:nvSpPr>
            <p:cNvPr id="207" name="Овал 97"/>
            <p:cNvSpPr/>
            <p:nvPr/>
          </p:nvSpPr>
          <p:spPr>
            <a:xfrm>
              <a:off x="1298520" y="370368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208" name="TextBox 98"/>
            <p:cNvSpPr/>
            <p:nvPr/>
          </p:nvSpPr>
          <p:spPr>
            <a:xfrm>
              <a:off x="1294920" y="3672720"/>
              <a:ext cx="29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1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grpSp>
        <p:nvGrpSpPr>
          <p:cNvPr id="209" name="Группа 99"/>
          <p:cNvGrpSpPr/>
          <p:nvPr/>
        </p:nvGrpSpPr>
        <p:grpSpPr>
          <a:xfrm>
            <a:off x="2577240" y="3699720"/>
            <a:ext cx="296640" cy="333360"/>
            <a:chOff x="2577240" y="3699720"/>
            <a:chExt cx="296640" cy="333360"/>
          </a:xfrm>
        </p:grpSpPr>
        <p:sp>
          <p:nvSpPr>
            <p:cNvPr id="210" name="Овал 100"/>
            <p:cNvSpPr/>
            <p:nvPr/>
          </p:nvSpPr>
          <p:spPr>
            <a:xfrm>
              <a:off x="2577240" y="373032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211" name="TextBox 101"/>
            <p:cNvSpPr/>
            <p:nvPr/>
          </p:nvSpPr>
          <p:spPr>
            <a:xfrm>
              <a:off x="2580120" y="3699720"/>
              <a:ext cx="29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2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cxnSp>
        <p:nvCxnSpPr>
          <p:cNvPr id="212" name="Прямая соединительная линия 103"/>
          <p:cNvCxnSpPr/>
          <p:nvPr/>
        </p:nvCxnSpPr>
        <p:spPr>
          <a:xfrm flipV="1">
            <a:off x="10477080" y="3827520"/>
            <a:ext cx="360" cy="558720"/>
          </a:xfrm>
          <a:prstGeom prst="straightConnector1">
            <a:avLst/>
          </a:prstGeom>
          <a:ln w="38100">
            <a:solidFill>
              <a:srgbClr val="ABB1C0">
                <a:lumMod val="90000"/>
              </a:srgbClr>
            </a:solidFill>
          </a:ln>
        </p:spPr>
      </p:cxnSp>
      <p:grpSp>
        <p:nvGrpSpPr>
          <p:cNvPr id="213" name="Группа 104"/>
          <p:cNvGrpSpPr/>
          <p:nvPr/>
        </p:nvGrpSpPr>
        <p:grpSpPr>
          <a:xfrm>
            <a:off x="10334880" y="3662640"/>
            <a:ext cx="296280" cy="333360"/>
            <a:chOff x="10334880" y="3662640"/>
            <a:chExt cx="296280" cy="333360"/>
          </a:xfrm>
        </p:grpSpPr>
        <p:sp>
          <p:nvSpPr>
            <p:cNvPr id="214" name="Овал 105"/>
            <p:cNvSpPr/>
            <p:nvPr/>
          </p:nvSpPr>
          <p:spPr>
            <a:xfrm>
              <a:off x="10334880" y="3693600"/>
              <a:ext cx="284760" cy="28476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BB1C0">
                  <a:lumMod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Proxima Nova Rg"/>
              </a:endParaRPr>
            </a:p>
          </p:txBody>
        </p:sp>
        <p:sp>
          <p:nvSpPr>
            <p:cNvPr id="215" name="TextBox 106"/>
            <p:cNvSpPr/>
            <p:nvPr/>
          </p:nvSpPr>
          <p:spPr>
            <a:xfrm>
              <a:off x="10337400" y="3662640"/>
              <a:ext cx="29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lt1"/>
                  </a:solidFill>
                  <a:latin typeface="Proxima Nova Rg"/>
                </a:rPr>
                <a:t>8</a:t>
              </a:r>
              <a:endParaRPr lang="ru-RU" sz="16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</p:grpSp>
      <p:sp>
        <p:nvSpPr>
          <p:cNvPr id="216" name="Скругленный прямоугольник 107"/>
          <p:cNvSpPr/>
          <p:nvPr/>
        </p:nvSpPr>
        <p:spPr>
          <a:xfrm>
            <a:off x="9936000" y="4385880"/>
            <a:ext cx="1082520" cy="1082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ABB1C0">
                <a:lumMod val="90000"/>
              </a:srgbClr>
            </a:solidFill>
          </a:ln>
          <a:effectLst>
            <a:outerShdw blurRad="254160" dist="37674" dir="270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17" name="TextBox 108"/>
          <p:cNvSpPr/>
          <p:nvPr/>
        </p:nvSpPr>
        <p:spPr>
          <a:xfrm>
            <a:off x="9391680" y="5606640"/>
            <a:ext cx="2170800" cy="66636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>
                    <a:lumMod val="50000"/>
                  </a:schemeClr>
                </a:solidFill>
                <a:latin typeface="Segoe UI"/>
              </a:rPr>
              <a:t>Перевод задатка победителя в счет оплаты имущества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18" name="Рисунок 109"/>
          <p:cNvPicPr/>
          <p:nvPr/>
        </p:nvPicPr>
        <p:blipFill>
          <a:blip r:embed="rId8"/>
          <a:stretch/>
        </p:blipFill>
        <p:spPr>
          <a:xfrm>
            <a:off x="10081440" y="4510440"/>
            <a:ext cx="791280" cy="792000"/>
          </a:xfrm>
          <a:prstGeom prst="rect">
            <a:avLst/>
          </a:prstGeom>
          <a:ln w="0">
            <a:noFill/>
          </a:ln>
        </p:spPr>
      </p:pic>
      <p:pic>
        <p:nvPicPr>
          <p:cNvPr id="219" name="Рисунок 112"/>
          <p:cNvPicPr/>
          <p:nvPr/>
        </p:nvPicPr>
        <p:blipFill>
          <a:blip r:embed="rId9"/>
          <a:stretch/>
        </p:blipFill>
        <p:spPr>
          <a:xfrm>
            <a:off x="6290640" y="2383920"/>
            <a:ext cx="660240" cy="66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ВИДЫ РЕГИСТРАЦИИ, ПРАВА И ПОЛНОМОЧИЯ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21" name="Заголовок 1"/>
          <p:cNvSpPr/>
          <p:nvPr/>
        </p:nvSpPr>
        <p:spPr>
          <a:xfrm>
            <a:off x="349920" y="3777840"/>
            <a:ext cx="10465920" cy="6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СРОКИ ПОЛУЧЕНИЯ:</a:t>
            </a: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2" name="Прямоугольник 4"/>
          <p:cNvSpPr/>
          <p:nvPr/>
        </p:nvSpPr>
        <p:spPr>
          <a:xfrm>
            <a:off x="1201320" y="4614840"/>
            <a:ext cx="1018872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Proxima Nova Rg"/>
              </a:rPr>
              <a:t>По регламенту </a:t>
            </a: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– до 5 раб. дней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Привлечение специализированной организации-аутсорсера, которая оказывает услугу по регистрации в РУТ, на возмездной основе.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223" name="Прямая соединительная линия 8"/>
          <p:cNvCxnSpPr/>
          <p:nvPr/>
        </p:nvCxnSpPr>
        <p:spPr>
          <a:xfrm>
            <a:off x="0" y="4295160"/>
            <a:ext cx="610092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cxnSp>
        <p:nvCxnSpPr>
          <p:cNvPr id="224" name="Прямая соединительная линия 13"/>
          <p:cNvCxnSpPr/>
          <p:nvPr/>
        </p:nvCxnSpPr>
        <p:spPr>
          <a:xfrm>
            <a:off x="0" y="793800"/>
            <a:ext cx="610092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sp>
        <p:nvSpPr>
          <p:cNvPr id="225" name="Прямоугольник 14"/>
          <p:cNvSpPr/>
          <p:nvPr/>
        </p:nvSpPr>
        <p:spPr>
          <a:xfrm>
            <a:off x="0" y="1979280"/>
            <a:ext cx="12191760" cy="1562400"/>
          </a:xfrm>
          <a:prstGeom prst="rect">
            <a:avLst/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26" name="Прямоугольник: скругленные углы 53"/>
          <p:cNvSpPr/>
          <p:nvPr/>
        </p:nvSpPr>
        <p:spPr>
          <a:xfrm>
            <a:off x="30168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27" name="Прямоугольник: скругленные углы 54"/>
          <p:cNvSpPr/>
          <p:nvPr/>
        </p:nvSpPr>
        <p:spPr>
          <a:xfrm>
            <a:off x="325800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28" name="Прямоугольник: скругленные углы 55"/>
          <p:cNvSpPr/>
          <p:nvPr/>
        </p:nvSpPr>
        <p:spPr>
          <a:xfrm>
            <a:off x="621396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29" name="TextBox 20"/>
          <p:cNvSpPr/>
          <p:nvPr/>
        </p:nvSpPr>
        <p:spPr>
          <a:xfrm>
            <a:off x="290160" y="2574360"/>
            <a:ext cx="28681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участие в торгах на 8 ЭТП, в том числе на РТС-тендер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0" name="Прямоугольник: скругленные углы 55"/>
          <p:cNvSpPr/>
          <p:nvPr/>
        </p:nvSpPr>
        <p:spPr>
          <a:xfrm>
            <a:off x="916992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31" name="TextBox 24"/>
          <p:cNvSpPr/>
          <p:nvPr/>
        </p:nvSpPr>
        <p:spPr>
          <a:xfrm>
            <a:off x="345636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бесплатная и бессрочная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2" name="TextBox 25"/>
          <p:cNvSpPr/>
          <p:nvPr/>
        </p:nvSpPr>
        <p:spPr>
          <a:xfrm>
            <a:off x="639504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требуется электронная подпись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3" name="TextBox 26"/>
          <p:cNvSpPr/>
          <p:nvPr/>
        </p:nvSpPr>
        <p:spPr>
          <a:xfrm>
            <a:off x="930240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доступность процесса – с 1.01.2023 года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4" name="TextBox 27"/>
          <p:cNvSpPr/>
          <p:nvPr/>
        </p:nvSpPr>
        <p:spPr>
          <a:xfrm>
            <a:off x="-99720" y="1081800"/>
            <a:ext cx="6336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Proxima Nova Rg"/>
              </a:rPr>
              <a:t>Регистрация в Реестре участников торгов (РУТ)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235" name="Прямая соединительная линия 28"/>
          <p:cNvCxnSpPr/>
          <p:nvPr/>
        </p:nvCxnSpPr>
        <p:spPr>
          <a:xfrm>
            <a:off x="411480" y="1451160"/>
            <a:ext cx="507528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pic>
        <p:nvPicPr>
          <p:cNvPr id="236" name="Рисунок 31"/>
          <p:cNvPicPr/>
          <p:nvPr/>
        </p:nvPicPr>
        <p:blipFill>
          <a:blip r:embed="rId2"/>
          <a:stretch/>
        </p:blipFill>
        <p:spPr>
          <a:xfrm>
            <a:off x="4363200" y="1866600"/>
            <a:ext cx="639000" cy="639000"/>
          </a:xfrm>
          <a:prstGeom prst="rect">
            <a:avLst/>
          </a:prstGeom>
          <a:ln w="0">
            <a:noFill/>
          </a:ln>
        </p:spPr>
      </p:pic>
      <p:pic>
        <p:nvPicPr>
          <p:cNvPr id="237" name="Рисунок 32"/>
          <p:cNvPicPr/>
          <p:nvPr/>
        </p:nvPicPr>
        <p:blipFill>
          <a:blip r:embed="rId3"/>
          <a:stretch/>
        </p:blipFill>
        <p:spPr>
          <a:xfrm>
            <a:off x="1363680" y="1823040"/>
            <a:ext cx="725760" cy="725760"/>
          </a:xfrm>
          <a:prstGeom prst="rect">
            <a:avLst/>
          </a:prstGeom>
          <a:ln w="0">
            <a:noFill/>
          </a:ln>
        </p:spPr>
      </p:pic>
      <p:pic>
        <p:nvPicPr>
          <p:cNvPr id="238" name="Рисунок 33"/>
          <p:cNvPicPr/>
          <p:nvPr/>
        </p:nvPicPr>
        <p:blipFill>
          <a:blip r:embed="rId4"/>
          <a:stretch/>
        </p:blipFill>
        <p:spPr>
          <a:xfrm>
            <a:off x="10199160" y="1866600"/>
            <a:ext cx="669600" cy="669600"/>
          </a:xfrm>
          <a:prstGeom prst="rect">
            <a:avLst/>
          </a:prstGeom>
          <a:ln w="0">
            <a:noFill/>
          </a:ln>
        </p:spPr>
      </p:pic>
      <p:pic>
        <p:nvPicPr>
          <p:cNvPr id="239" name="Рисунок 35"/>
          <p:cNvPicPr/>
          <p:nvPr/>
        </p:nvPicPr>
        <p:blipFill>
          <a:blip r:embed="rId5"/>
          <a:stretch/>
        </p:blipFill>
        <p:spPr>
          <a:xfrm>
            <a:off x="494280" y="5763240"/>
            <a:ext cx="515520" cy="515520"/>
          </a:xfrm>
          <a:prstGeom prst="rect">
            <a:avLst/>
          </a:prstGeom>
          <a:ln w="0">
            <a:noFill/>
          </a:ln>
        </p:spPr>
      </p:pic>
      <p:pic>
        <p:nvPicPr>
          <p:cNvPr id="240" name="Рисунок 7"/>
          <p:cNvPicPr/>
          <p:nvPr/>
        </p:nvPicPr>
        <p:blipFill>
          <a:blip r:embed="rId6">
            <a:lum bright="1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1840" y="4581360"/>
            <a:ext cx="801720" cy="801720"/>
          </a:xfrm>
          <a:prstGeom prst="rect">
            <a:avLst/>
          </a:prstGeom>
          <a:ln w="0">
            <a:noFill/>
          </a:ln>
        </p:spPr>
      </p:pic>
      <p:pic>
        <p:nvPicPr>
          <p:cNvPr id="241" name="Рисунок 29"/>
          <p:cNvPicPr/>
          <p:nvPr/>
        </p:nvPicPr>
        <p:blipFill>
          <a:blip r:embed="rId8"/>
          <a:stretch/>
        </p:blipFill>
        <p:spPr>
          <a:xfrm>
            <a:off x="7396560" y="1915920"/>
            <a:ext cx="551160" cy="58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9920" y="198720"/>
            <a:ext cx="10465920" cy="65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ВИДЫ РЕГИСТРАЦИИ, ПРАВА И ПОЛНОМОЧИЯ</a:t>
            </a:r>
            <a:endParaRPr lang="ru-RU" sz="3200" b="0" strike="noStrike" spc="-1">
              <a:solidFill>
                <a:schemeClr val="dk1"/>
              </a:solidFill>
              <a:latin typeface="Proxima Nova Rg"/>
            </a:endParaRPr>
          </a:p>
        </p:txBody>
      </p:sp>
      <p:sp>
        <p:nvSpPr>
          <p:cNvPr id="243" name="Заголовок 1"/>
          <p:cNvSpPr/>
          <p:nvPr/>
        </p:nvSpPr>
        <p:spPr>
          <a:xfrm>
            <a:off x="349920" y="3777840"/>
            <a:ext cx="10465920" cy="6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3200" b="0" strike="noStrike" spc="-1">
                <a:solidFill>
                  <a:schemeClr val="dk2"/>
                </a:solidFill>
                <a:latin typeface="Proxima Nova Rg"/>
              </a:rPr>
              <a:t>СРОКИ ПОЛУЧЕНИЯ:</a:t>
            </a: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4" name="Прямоугольник 4"/>
          <p:cNvSpPr/>
          <p:nvPr/>
        </p:nvSpPr>
        <p:spPr>
          <a:xfrm>
            <a:off x="1201320" y="4614840"/>
            <a:ext cx="1018872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Proxima Nova Rg"/>
              </a:rPr>
              <a:t>По регламенту </a:t>
            </a: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– до 5 раб. дней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Proxima Nova Rg"/>
              </a:rPr>
              <a:t>Привлечение специализированной организации-аутсорсера, которая оказывает услугу по регистрации в РУТ, на возмездной основе.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245" name="Прямая соединительная линия 8"/>
          <p:cNvCxnSpPr/>
          <p:nvPr/>
        </p:nvCxnSpPr>
        <p:spPr>
          <a:xfrm>
            <a:off x="0" y="4295160"/>
            <a:ext cx="610092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cxnSp>
        <p:nvCxnSpPr>
          <p:cNvPr id="246" name="Прямая соединительная линия 13"/>
          <p:cNvCxnSpPr/>
          <p:nvPr/>
        </p:nvCxnSpPr>
        <p:spPr>
          <a:xfrm>
            <a:off x="0" y="793800"/>
            <a:ext cx="610092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sp>
        <p:nvSpPr>
          <p:cNvPr id="247" name="Прямоугольник 14"/>
          <p:cNvSpPr/>
          <p:nvPr/>
        </p:nvSpPr>
        <p:spPr>
          <a:xfrm>
            <a:off x="0" y="1979280"/>
            <a:ext cx="12191760" cy="1562400"/>
          </a:xfrm>
          <a:prstGeom prst="rect">
            <a:avLst/>
          </a:prstGeom>
          <a:gradFill rotWithShape="0">
            <a:gsLst>
              <a:gs pos="0">
                <a:srgbClr val="F45967"/>
              </a:gs>
              <a:gs pos="52000">
                <a:srgbClr val="F24942"/>
              </a:gs>
              <a:gs pos="100000">
                <a:srgbClr val="F5634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48" name="Прямоугольник: скругленные углы 53"/>
          <p:cNvSpPr/>
          <p:nvPr/>
        </p:nvSpPr>
        <p:spPr>
          <a:xfrm>
            <a:off x="30168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49" name="Прямоугольник: скругленные углы 54"/>
          <p:cNvSpPr/>
          <p:nvPr/>
        </p:nvSpPr>
        <p:spPr>
          <a:xfrm>
            <a:off x="325800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50" name="Прямоугольник: скругленные углы 55"/>
          <p:cNvSpPr/>
          <p:nvPr/>
        </p:nvSpPr>
        <p:spPr>
          <a:xfrm>
            <a:off x="621396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51" name="TextBox 20"/>
          <p:cNvSpPr/>
          <p:nvPr/>
        </p:nvSpPr>
        <p:spPr>
          <a:xfrm>
            <a:off x="353520" y="2595240"/>
            <a:ext cx="274644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участие в торгах на 8 ЭТП, в том числе на РТС-тендер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2" name="Прямоугольник: скругленные углы 55"/>
          <p:cNvSpPr/>
          <p:nvPr/>
        </p:nvSpPr>
        <p:spPr>
          <a:xfrm>
            <a:off x="9169920" y="1743840"/>
            <a:ext cx="2849760" cy="1522440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>
            <a:noFill/>
          </a:ln>
          <a:effectLst>
            <a:outerShdw blurRad="190440" dist="38160" dir="540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Proxima Nova Rg"/>
            </a:endParaRPr>
          </a:p>
        </p:txBody>
      </p:sp>
      <p:sp>
        <p:nvSpPr>
          <p:cNvPr id="253" name="TextBox 24"/>
          <p:cNvSpPr/>
          <p:nvPr/>
        </p:nvSpPr>
        <p:spPr>
          <a:xfrm>
            <a:off x="345636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бесплатная и бессрочная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4" name="TextBox 25"/>
          <p:cNvSpPr/>
          <p:nvPr/>
        </p:nvSpPr>
        <p:spPr>
          <a:xfrm>
            <a:off x="639504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требуется электронная подпись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5" name="TextBox 26"/>
          <p:cNvSpPr/>
          <p:nvPr/>
        </p:nvSpPr>
        <p:spPr>
          <a:xfrm>
            <a:off x="9302400" y="2595240"/>
            <a:ext cx="2463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600"/>
              </a:spcBef>
            </a:pPr>
            <a:r>
              <a:rPr lang="ru-RU" sz="1600" b="0" strike="noStrike" spc="-1">
                <a:solidFill>
                  <a:schemeClr val="dk1"/>
                </a:solidFill>
                <a:latin typeface="Proxima Nova Rg"/>
              </a:rPr>
              <a:t>доступность процесса – с 1.01.2023 года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6" name="TextBox 27"/>
          <p:cNvSpPr/>
          <p:nvPr/>
        </p:nvSpPr>
        <p:spPr>
          <a:xfrm>
            <a:off x="-99720" y="1081800"/>
            <a:ext cx="6336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Proxima Nova Rg"/>
              </a:rPr>
              <a:t>Регистрация в Реестре участников торгов (РУТ)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257" name="Прямая соединительная линия 28"/>
          <p:cNvCxnSpPr/>
          <p:nvPr/>
        </p:nvCxnSpPr>
        <p:spPr>
          <a:xfrm>
            <a:off x="411480" y="1451160"/>
            <a:ext cx="5075280" cy="360"/>
          </a:xfrm>
          <a:prstGeom prst="straightConnector1">
            <a:avLst/>
          </a:prstGeom>
          <a:ln w="19050">
            <a:solidFill>
              <a:srgbClr val="F24942"/>
            </a:solidFill>
          </a:ln>
        </p:spPr>
      </p:cxnSp>
      <p:pic>
        <p:nvPicPr>
          <p:cNvPr id="258" name="Рисунок 31"/>
          <p:cNvPicPr/>
          <p:nvPr/>
        </p:nvPicPr>
        <p:blipFill>
          <a:blip r:embed="rId2"/>
          <a:stretch/>
        </p:blipFill>
        <p:spPr>
          <a:xfrm>
            <a:off x="4363200" y="1866600"/>
            <a:ext cx="639000" cy="639000"/>
          </a:xfrm>
          <a:prstGeom prst="rect">
            <a:avLst/>
          </a:prstGeom>
          <a:ln w="0">
            <a:noFill/>
          </a:ln>
        </p:spPr>
      </p:pic>
      <p:pic>
        <p:nvPicPr>
          <p:cNvPr id="259" name="Рисунок 32"/>
          <p:cNvPicPr/>
          <p:nvPr/>
        </p:nvPicPr>
        <p:blipFill>
          <a:blip r:embed="rId3"/>
          <a:stretch/>
        </p:blipFill>
        <p:spPr>
          <a:xfrm>
            <a:off x="1363680" y="1823040"/>
            <a:ext cx="725760" cy="725760"/>
          </a:xfrm>
          <a:prstGeom prst="rect">
            <a:avLst/>
          </a:prstGeom>
          <a:ln w="0">
            <a:noFill/>
          </a:ln>
        </p:spPr>
      </p:pic>
      <p:pic>
        <p:nvPicPr>
          <p:cNvPr id="260" name="Рисунок 33"/>
          <p:cNvPicPr/>
          <p:nvPr/>
        </p:nvPicPr>
        <p:blipFill>
          <a:blip r:embed="rId4"/>
          <a:stretch/>
        </p:blipFill>
        <p:spPr>
          <a:xfrm>
            <a:off x="10199160" y="1866600"/>
            <a:ext cx="669600" cy="669600"/>
          </a:xfrm>
          <a:prstGeom prst="rect">
            <a:avLst/>
          </a:prstGeom>
          <a:ln w="0">
            <a:noFill/>
          </a:ln>
        </p:spPr>
      </p:pic>
      <p:pic>
        <p:nvPicPr>
          <p:cNvPr id="261" name="Рисунок 35"/>
          <p:cNvPicPr/>
          <p:nvPr/>
        </p:nvPicPr>
        <p:blipFill>
          <a:blip r:embed="rId5"/>
          <a:stretch/>
        </p:blipFill>
        <p:spPr>
          <a:xfrm>
            <a:off x="494280" y="5763240"/>
            <a:ext cx="515520" cy="515520"/>
          </a:xfrm>
          <a:prstGeom prst="rect">
            <a:avLst/>
          </a:prstGeom>
          <a:ln w="0">
            <a:noFill/>
          </a:ln>
        </p:spPr>
      </p:pic>
      <p:pic>
        <p:nvPicPr>
          <p:cNvPr id="262" name="Рисунок 7"/>
          <p:cNvPicPr/>
          <p:nvPr/>
        </p:nvPicPr>
        <p:blipFill>
          <a:blip r:embed="rId6">
            <a:lum bright="17000"/>
            <a:extLst/>
          </a:blip>
          <a:stretch/>
        </p:blipFill>
        <p:spPr>
          <a:xfrm>
            <a:off x="231840" y="4581360"/>
            <a:ext cx="801720" cy="801720"/>
          </a:xfrm>
          <a:prstGeom prst="rect">
            <a:avLst/>
          </a:prstGeom>
          <a:ln w="0">
            <a:noFill/>
          </a:ln>
        </p:spPr>
      </p:pic>
      <p:pic>
        <p:nvPicPr>
          <p:cNvPr id="263" name="Рисунок 29"/>
          <p:cNvPicPr/>
          <p:nvPr/>
        </p:nvPicPr>
        <p:blipFill>
          <a:blip r:embed="rId7"/>
          <a:stretch/>
        </p:blipFill>
        <p:spPr>
          <a:xfrm>
            <a:off x="7396560" y="1915920"/>
            <a:ext cx="551160" cy="589680"/>
          </a:xfrm>
          <a:prstGeom prst="rect">
            <a:avLst/>
          </a:prstGeom>
          <a:ln w="0">
            <a:noFill/>
          </a:ln>
        </p:spPr>
      </p:pic>
      <p:pic>
        <p:nvPicPr>
          <p:cNvPr id="264" name="Рисунок 2"/>
          <p:cNvPicPr/>
          <p:nvPr/>
        </p:nvPicPr>
        <p:blipFill>
          <a:blip r:embed="rId8"/>
          <a:stretch/>
        </p:blipFill>
        <p:spPr>
          <a:xfrm>
            <a:off x="-20520" y="198720"/>
            <a:ext cx="12212280" cy="631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43846"/>
      </a:dk1>
      <a:lt1>
        <a:srgbClr val="FFFFFF"/>
      </a:lt1>
      <a:dk2>
        <a:srgbClr val="F24942"/>
      </a:dk2>
      <a:lt2>
        <a:srgbClr val="ABB1C0"/>
      </a:lt2>
      <a:accent1>
        <a:srgbClr val="F5634D"/>
      </a:accent1>
      <a:accent2>
        <a:srgbClr val="546670"/>
      </a:accent2>
      <a:accent3>
        <a:srgbClr val="738A96"/>
      </a:accent3>
      <a:accent4>
        <a:srgbClr val="E2465A"/>
      </a:accent4>
      <a:accent5>
        <a:srgbClr val="33829B"/>
      </a:accent5>
      <a:accent6>
        <a:srgbClr val="0291A0"/>
      </a:accent6>
      <a:hlink>
        <a:srgbClr val="E21E32"/>
      </a:hlink>
      <a:folHlink>
        <a:srgbClr val="AEABAB"/>
      </a:folHlink>
    </a:clrScheme>
    <a:fontScheme name="Другая 2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23844</TotalTime>
  <Words>1592</Words>
  <Application>Microsoft Office PowerPoint</Application>
  <PresentationFormat>Произвольный</PresentationFormat>
  <Paragraphs>357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Имущественные торги в электронной форме</vt:lpstr>
      <vt:lpstr>РТС-ТЕНДЕР — ЛИДИРУЮЩАЯ* ЭЛЕКТРОННАЯ ПЛОЩАДКА РФ ДЛЯ ПРОВЕДЕНИЯ ЗАКУПОК B2G&amp;B2B**</vt:lpstr>
      <vt:lpstr>МАКСИМАЛЬНАЯ ДОСТУПНОСТЬ НА ВСЕЙ ТЕРРИТОРИИ РОССИИ</vt:lpstr>
      <vt:lpstr>ИМУЩЕСТВЕННЫЕ ТОРГИ НА ПЛОЩАДКЕ </vt:lpstr>
      <vt:lpstr>ФУНКЦИОНАЛ СЕКЦИИ «ИМУЩЕСТВЕННЫЕ ТОРГИ» </vt:lpstr>
      <vt:lpstr>СТАНДАРТНОЕ ПРОВЕДЕНИЕ ТОРГОВ В СЕКЦИИ «ИМУЩЕСТВЕННЫЕ ТОРГИ» </vt:lpstr>
      <vt:lpstr>Презентация PowerPoint</vt:lpstr>
      <vt:lpstr>ВИДЫ РЕГИСТРАЦИИ, ПРАВА И ПОЛНОМОЧИЯ</vt:lpstr>
      <vt:lpstr>ВИДЫ РЕГИСТРАЦИИ, ПРАВА И ПОЛНОМОЧИЯ</vt:lpstr>
      <vt:lpstr>ВИДЫ РЕГИСТРАЦИИ, ПРАВА И ПОЛНОМОЧИЯ</vt:lpstr>
      <vt:lpstr>РАЗВИТИЕ ИМУЩЕСТВЕННОЙ ПЛАТФОРМЫ </vt:lpstr>
      <vt:lpstr>АНАЛИТИКА ИМУЩЕСТВЕННЫХ ТОРГОВ ГИС Торги </vt:lpstr>
      <vt:lpstr>СТАТИСТИКА АУКЦИОН НА ПРАВО РАЗМЕЩЕНИЯ НЕСТАЦИОНАРНЫХ ТОРГОВЫХ ОБЪЕКТОВ ЗА 2023 ГОД</vt:lpstr>
      <vt:lpstr>Презентация PowerPoint</vt:lpstr>
      <vt:lpstr>СТАТИСТИКА АУКЦИОН НА ПРАВО РАЗМЕЩЕНИЯ НЕСТАЦИОНАРНЫХ ТОРГОВЫХ ОБЪЕКТОВ ЗА ПЕРИОД С 01.01.2024 ПО 31.05.2024</vt:lpstr>
      <vt:lpstr>Презентация PowerPoint</vt:lpstr>
      <vt:lpstr>ГЕОПОЗИЦИОНИРОВАНИЕ</vt:lpstr>
      <vt:lpstr>ОБЕСПЕЧЕНИЕ ЗАКУПОК КРУПНЕЙШИХ ЗАКАЗЧИКОВ</vt:lpstr>
      <vt:lpstr>НАШИ КЛЮЧЕВЫЕ КОМПЕТЕНЦИИ</vt:lpstr>
      <vt:lpstr>ПРЕИМУЩЕСТВА РАБОТЫ НА ПЛОЩАДКЕ «ИМУЩЕСТВЕННЫЕ ТОРГИ»</vt:lpstr>
      <vt:lpstr>В РАМКАХ СОТРУДНИЧЕСТВА ГОТОВЫ ОБЕСПЕЧИТЬ: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Галанина Мария Владимировна</dc:creator>
  <cp:lastModifiedBy>Пользователь</cp:lastModifiedBy>
  <cp:revision>509</cp:revision>
  <dcterms:created xsi:type="dcterms:W3CDTF">2022-02-28T07:44:06Z</dcterms:created>
  <dcterms:modified xsi:type="dcterms:W3CDTF">2024-07-01T07:05:15Z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22</vt:i4>
  </property>
</Properties>
</file>