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561263" cy="106934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30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4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61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 autoAdjust="0"/>
  </p:normalViewPr>
  <p:slideViewPr>
    <p:cSldViewPr>
      <p:cViewPr>
        <p:scale>
          <a:sx n="38" d="100"/>
          <a:sy n="38" d="100"/>
        </p:scale>
        <p:origin x="-2552" y="-430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D620-B29E-4D21-9964-4AD5E19FD5B0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092F-4EDF-48D0-95F2-ED6199BCD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A23D-36F1-44A4-9B95-4C970E5D8B9F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A43C-8E30-4698-AA20-EA2DDEA19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4" cy="91240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4"/>
            <a:ext cx="4977831" cy="9124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BBA9-1FF1-4DD1-98F1-F1F272486715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5B7A-AEBF-4414-B6F0-8C1E8646D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E821-7F41-4DEE-A683-16E13947AA63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91A7-6A2F-4992-86AD-C5BDEA4E5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1FE8-6A6B-40D6-B191-07EDAB6A1EC3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BA03-4DEC-48BC-9EA9-4466B0454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F0C-2456-4FE6-99F0-AF3920326760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D3C1-57D7-47B5-A516-62977678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754B-59C4-4AE1-A91A-DB2F4989C484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36B3-FA89-493D-A548-00D6CEF3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ED75-E334-4FD5-A831-7BD5BDBFA602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61CF-B961-43A5-8F93-B92620970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5E69-E261-4C85-8A1A-3F9FF32D4938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28A9-FF63-4563-8799-DA7283A5B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40EC-320B-4661-BE5A-1E22FBCBD7FE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8661-11DE-4945-82ED-94842664C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618D-873A-46D7-9BF0-60D050BA64CE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A8B5-05FA-42CD-99AA-27001DD93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78063" y="2495129"/>
            <a:ext cx="6805137" cy="70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60F8F5-D25A-48C4-B08D-C94A6E30D28C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005D0-C1D6-4878-9F80-569190B0E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1146" indent="-3911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effectLst>
            <a:outerShdw blurRad="50800" dist="50800" dir="72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5492" y="3511"/>
            <a:ext cx="4005107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561262" cy="106934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126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7561262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492" y="2477"/>
            <a:ext cx="4005107" cy="1068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оработ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764" y="0"/>
            <a:ext cx="4007736" cy="10693400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6764" y="0"/>
            <a:ext cx="4007736" cy="10693400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7561263" cy="106934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C:\1111111111\Презентация\пре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11"/>
            <a:ext cx="7561263" cy="106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user31</dc:creator>
  <cp:lastModifiedBy>user31</cp:lastModifiedBy>
  <cp:revision>9</cp:revision>
  <dcterms:modified xsi:type="dcterms:W3CDTF">2021-05-10T05:04:06Z</dcterms:modified>
</cp:coreProperties>
</file>